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7" r:id="rId4"/>
  </p:sldMasterIdLst>
  <p:notesMasterIdLst>
    <p:notesMasterId r:id="rId17"/>
  </p:notesMasterIdLst>
  <p:handoutMasterIdLst>
    <p:handoutMasterId r:id="rId18"/>
  </p:handoutMasterIdLst>
  <p:sldIdLst>
    <p:sldId id="258" r:id="rId5"/>
    <p:sldId id="259" r:id="rId6"/>
    <p:sldId id="260" r:id="rId7"/>
    <p:sldId id="261" r:id="rId8"/>
    <p:sldId id="262" r:id="rId9"/>
    <p:sldId id="263" r:id="rId10"/>
    <p:sldId id="264" r:id="rId11"/>
    <p:sldId id="265" r:id="rId12"/>
    <p:sldId id="267"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67A"/>
    <a:srgbClr val="0D1D51"/>
    <a:srgbClr val="0072C7"/>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2" autoAdjust="0"/>
    <p:restoredTop sz="95065" autoAdjust="0"/>
  </p:normalViewPr>
  <p:slideViewPr>
    <p:cSldViewPr snapToGrid="0" showGuides="1">
      <p:cViewPr varScale="1">
        <p:scale>
          <a:sx n="86" d="100"/>
          <a:sy n="86" d="100"/>
        </p:scale>
        <p:origin x="984" y="91"/>
      </p:cViewPr>
      <p:guideLst>
        <p:guide orient="horz" pos="2160"/>
        <p:guide pos="3840"/>
      </p:guideLst>
    </p:cSldViewPr>
  </p:slideViewPr>
  <p:notesTextViewPr>
    <p:cViewPr>
      <p:scale>
        <a:sx n="1" d="1"/>
        <a:sy n="1" d="1"/>
      </p:scale>
      <p:origin x="0" y="0"/>
    </p:cViewPr>
  </p:notesTextViewPr>
  <p:sorterViewPr>
    <p:cViewPr>
      <p:scale>
        <a:sx n="100" d="100"/>
        <a:sy n="100" d="100"/>
      </p:scale>
      <p:origin x="0" y="-413"/>
    </p:cViewPr>
  </p:sorterViewPr>
  <p:notesViewPr>
    <p:cSldViewPr snapToGrid="0">
      <p:cViewPr varScale="1">
        <p:scale>
          <a:sx n="60" d="100"/>
          <a:sy n="60" d="100"/>
        </p:scale>
        <p:origin x="2424" y="1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51B4DD-15C8-4661-884B-618628EC12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678A688-EE94-44BF-A9B6-FD51CF6D64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F50357-9784-4A90-96B4-0B331B4230FA}" type="datetimeFigureOut">
              <a:rPr lang="en-US" smtClean="0"/>
              <a:t>9/23/2024</a:t>
            </a:fld>
            <a:endParaRPr lang="en-US" dirty="0"/>
          </a:p>
        </p:txBody>
      </p:sp>
      <p:sp>
        <p:nvSpPr>
          <p:cNvPr id="4" name="Footer Placeholder 3">
            <a:extLst>
              <a:ext uri="{FF2B5EF4-FFF2-40B4-BE49-F238E27FC236}">
                <a16:creationId xmlns:a16="http://schemas.microsoft.com/office/drawing/2014/main" id="{97CB2C68-562A-4D2A-9890-4436EDCEC7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41883F-BA65-4049-B6C2-7C1A5A6D08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150802-3B37-42FB-BECC-88074371FEFB}" type="slidenum">
              <a:rPr lang="en-US" smtClean="0"/>
              <a:t>‹#›</a:t>
            </a:fld>
            <a:endParaRPr lang="en-US" dirty="0"/>
          </a:p>
        </p:txBody>
      </p:sp>
    </p:spTree>
    <p:extLst>
      <p:ext uri="{BB962C8B-B14F-4D97-AF65-F5344CB8AC3E}">
        <p14:creationId xmlns:p14="http://schemas.microsoft.com/office/powerpoint/2010/main" val="968079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FB4FA-E877-413E-B608-88789D806C57}" type="datetimeFigureOut">
              <a:rPr lang="en-US" noProof="0" smtClean="0"/>
              <a:t>9/23/2024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36304E-FDE3-4B4F-A3B7-EBE87F3FA5E2}" type="slidenum">
              <a:rPr lang="en-US" noProof="0" smtClean="0"/>
              <a:t>‹#›</a:t>
            </a:fld>
            <a:endParaRPr lang="en-US" noProof="0" dirty="0"/>
          </a:p>
        </p:txBody>
      </p:sp>
    </p:spTree>
    <p:extLst>
      <p:ext uri="{BB962C8B-B14F-4D97-AF65-F5344CB8AC3E}">
        <p14:creationId xmlns:p14="http://schemas.microsoft.com/office/powerpoint/2010/main" val="4085138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36304E-FDE3-4B4F-A3B7-EBE87F3FA5E2}" type="slidenum">
              <a:rPr lang="en-US" smtClean="0"/>
              <a:t>1</a:t>
            </a:fld>
            <a:endParaRPr lang="en-US"/>
          </a:p>
        </p:txBody>
      </p:sp>
    </p:spTree>
    <p:extLst>
      <p:ext uri="{BB962C8B-B14F-4D97-AF65-F5344CB8AC3E}">
        <p14:creationId xmlns:p14="http://schemas.microsoft.com/office/powerpoint/2010/main" val="31797957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9/23/2024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
        <p:nvSpPr>
          <p:cNvPr id="23" name="Rectangle 22">
            <a:extLst>
              <a:ext uri="{FF2B5EF4-FFF2-40B4-BE49-F238E27FC236}">
                <a16:creationId xmlns:a16="http://schemas.microsoft.com/office/drawing/2014/main" id="{62AB5ED1-6E51-483C-A5DD-282AE5B2679F}"/>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Oval 23">
            <a:extLst>
              <a:ext uri="{FF2B5EF4-FFF2-40B4-BE49-F238E27FC236}">
                <a16:creationId xmlns:a16="http://schemas.microsoft.com/office/drawing/2014/main" id="{07C99DBB-DB95-4518-8342-FE649D6C8732}"/>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5" name="Group 24">
            <a:extLst>
              <a:ext uri="{FF2B5EF4-FFF2-40B4-BE49-F238E27FC236}">
                <a16:creationId xmlns:a16="http://schemas.microsoft.com/office/drawing/2014/main" id="{7D81A5A8-DC68-4D3F-9411-55968BF94AE4}"/>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26" name="Freeform 5">
              <a:extLst>
                <a:ext uri="{FF2B5EF4-FFF2-40B4-BE49-F238E27FC236}">
                  <a16:creationId xmlns:a16="http://schemas.microsoft.com/office/drawing/2014/main" id="{3266BC97-9EA6-4967-BFFE-1CD2F1BFA7AB}"/>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7" name="Freeform 6">
              <a:extLst>
                <a:ext uri="{FF2B5EF4-FFF2-40B4-BE49-F238E27FC236}">
                  <a16:creationId xmlns:a16="http://schemas.microsoft.com/office/drawing/2014/main" id="{47A3149C-157D-485E-B557-451618777748}"/>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29" name="Straight Connector 28">
            <a:extLst>
              <a:ext uri="{FF2B5EF4-FFF2-40B4-BE49-F238E27FC236}">
                <a16:creationId xmlns:a16="http://schemas.microsoft.com/office/drawing/2014/main" id="{8ED0F91B-C96A-40AA-8401-87D0320774D0}"/>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7927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51F27F-98F9-A147-8986-34441C7B752D}" type="datetime1">
              <a:rPr lang="en-US" noProof="0" smtClean="0"/>
              <a:t>9/23/2024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339431339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_0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sp>
        <p:nvSpPr>
          <p:cNvPr id="13" name="Picture Placeholder 12">
            <a:extLst>
              <a:ext uri="{FF2B5EF4-FFF2-40B4-BE49-F238E27FC236}">
                <a16:creationId xmlns:a16="http://schemas.microsoft.com/office/drawing/2014/main" id="{BCCC559D-0EC3-432C-B397-6897B366DF36}"/>
              </a:ext>
            </a:extLst>
          </p:cNvPr>
          <p:cNvSpPr>
            <a:spLocks noGrp="1"/>
          </p:cNvSpPr>
          <p:nvPr>
            <p:ph type="pic" sz="quarter" idx="10"/>
          </p:nvPr>
        </p:nvSpPr>
        <p:spPr>
          <a:xfrm>
            <a:off x="710812" y="728545"/>
            <a:ext cx="5305661" cy="5305661"/>
          </a:xfrm>
          <a:prstGeom prst="ellipse">
            <a:avLst/>
          </a:prstGeom>
          <a:solidFill>
            <a:schemeClr val="bg2"/>
          </a:solidFill>
        </p:spPr>
        <p:txBody>
          <a:bodyPr anchor="ctr"/>
          <a:lstStyle>
            <a:lvl1pPr marL="0" indent="0" algn="ctr">
              <a:buNone/>
              <a:defRPr/>
            </a:lvl1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62396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70E2287-0F7B-4DD3-A805-DB19BBF3C716}"/>
              </a:ext>
            </a:extLst>
          </p:cNvPr>
          <p:cNvSpPr>
            <a:spLocks noGrp="1"/>
          </p:cNvSpPr>
          <p:nvPr>
            <p:ph type="title"/>
          </p:nvPr>
        </p:nvSpPr>
        <p:spPr>
          <a:xfrm>
            <a:off x="515938" y="246621"/>
            <a:ext cx="11150600" cy="920336"/>
          </a:xfrm>
        </p:spPr>
        <p:txBody>
          <a:bodyPr lIns="0" tIns="0" rIns="0" bIns="0" anchor="b">
            <a:noAutofit/>
          </a:bodyPr>
          <a:lstStyle>
            <a:lvl1pPr>
              <a:defRPr sz="3200" b="1" cap="all" baseline="0"/>
            </a:lvl1pPr>
          </a:lstStyle>
          <a:p>
            <a:r>
              <a:rPr lang="en-US" noProof="0"/>
              <a:t>Click to edit Master title style</a:t>
            </a:r>
            <a:endParaRPr lang="en-US" noProof="0" dirty="0"/>
          </a:p>
        </p:txBody>
      </p:sp>
      <p:sp>
        <p:nvSpPr>
          <p:cNvPr id="7" name="Rectangle 6">
            <a:extLst>
              <a:ext uri="{FF2B5EF4-FFF2-40B4-BE49-F238E27FC236}">
                <a16:creationId xmlns:a16="http://schemas.microsoft.com/office/drawing/2014/main" id="{8DCE74CE-BEFF-42B3-BF3E-C41B1B1F1EE4}"/>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8B0944B4-FE4A-459A-85B1-3476FE6C4C49}"/>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9" name="Oval 8">
            <a:extLst>
              <a:ext uri="{FF2B5EF4-FFF2-40B4-BE49-F238E27FC236}">
                <a16:creationId xmlns:a16="http://schemas.microsoft.com/office/drawing/2014/main" id="{1B26B4BC-3D52-4C1C-85FB-226F0B5201F1}"/>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id="{CEC6B25A-6AA2-46A7-84BE-5C907CA51B02}"/>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id="{322A2F12-9117-4B68-80A7-10EC293F01F8}"/>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156476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CE74CE-BEFF-42B3-BF3E-C41B1B1F1EE4}"/>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8B0944B4-FE4A-459A-85B1-3476FE6C4C49}"/>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9" name="Oval 8">
            <a:extLst>
              <a:ext uri="{FF2B5EF4-FFF2-40B4-BE49-F238E27FC236}">
                <a16:creationId xmlns:a16="http://schemas.microsoft.com/office/drawing/2014/main" id="{1B26B4BC-3D52-4C1C-85FB-226F0B5201F1}"/>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Slide Number Placeholder 5">
            <a:extLst>
              <a:ext uri="{FF2B5EF4-FFF2-40B4-BE49-F238E27FC236}">
                <a16:creationId xmlns:a16="http://schemas.microsoft.com/office/drawing/2014/main" id="{CEC6B25A-6AA2-46A7-84BE-5C907CA51B02}"/>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grpSp>
        <p:nvGrpSpPr>
          <p:cNvPr id="11" name="Group 10">
            <a:extLst>
              <a:ext uri="{FF2B5EF4-FFF2-40B4-BE49-F238E27FC236}">
                <a16:creationId xmlns:a16="http://schemas.microsoft.com/office/drawing/2014/main" id="{322A2F12-9117-4B68-80A7-10EC293F01F8}"/>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2" name="Freeform 5">
              <a:extLst>
                <a:ext uri="{FF2B5EF4-FFF2-40B4-BE49-F238E27FC236}">
                  <a16:creationId xmlns:a16="http://schemas.microsoft.com/office/drawing/2014/main" id="{AAF7CCD5-D217-463B-844E-D697B3459C91}"/>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470AB33E-36FA-416E-9307-1C85125C0DA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4" name="Freeform 7">
              <a:extLst>
                <a:ext uri="{FF2B5EF4-FFF2-40B4-BE49-F238E27FC236}">
                  <a16:creationId xmlns:a16="http://schemas.microsoft.com/office/drawing/2014/main" id="{52518C90-D74B-4D84-AE06-554644DE33DC}"/>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1879954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299464-ED20-4919-8B3A-2CFAE8DA2347}"/>
              </a:ext>
            </a:extLst>
          </p:cNvPr>
          <p:cNvSpPr/>
          <p:nvPr userDrawn="1"/>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Oval 5">
            <a:extLst>
              <a:ext uri="{FF2B5EF4-FFF2-40B4-BE49-F238E27FC236}">
                <a16:creationId xmlns:a16="http://schemas.microsoft.com/office/drawing/2014/main" id="{1F54E98B-AC75-484D-9121-68498EB888AA}"/>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456FD49-C258-4333-9422-358C976A341C}"/>
              </a:ext>
            </a:extLst>
          </p:cNvPr>
          <p:cNvSpPr>
            <a:spLocks noGrp="1"/>
          </p:cNvSpPr>
          <p:nvPr>
            <p:ph type="ctrTitle" hasCustomPrompt="1"/>
          </p:nvPr>
        </p:nvSpPr>
        <p:spPr>
          <a:xfrm>
            <a:off x="6343650" y="2173288"/>
            <a:ext cx="5143500" cy="2090808"/>
          </a:xfrm>
        </p:spPr>
        <p:txBody>
          <a:bodyPr anchor="b">
            <a:noAutofit/>
          </a:bodyPr>
          <a:lstStyle>
            <a:lvl1pPr algn="l">
              <a:defRPr sz="5400" b="1" cap="all" baseline="0">
                <a:solidFill>
                  <a:schemeClr val="bg1"/>
                </a:solidFill>
                <a:latin typeface="+mj-lt"/>
              </a:defRPr>
            </a:lvl1pPr>
          </a:lstStyle>
          <a:p>
            <a:r>
              <a:rPr lang="en-US" noProof="0" dirty="0"/>
              <a:t>Title comes here</a:t>
            </a:r>
          </a:p>
        </p:txBody>
      </p:sp>
      <p:sp>
        <p:nvSpPr>
          <p:cNvPr id="3" name="Subtitle 2">
            <a:extLst>
              <a:ext uri="{FF2B5EF4-FFF2-40B4-BE49-F238E27FC236}">
                <a16:creationId xmlns:a16="http://schemas.microsoft.com/office/drawing/2014/main" id="{59758E15-A93D-4FB9-843D-1490E27A151B}"/>
              </a:ext>
            </a:extLst>
          </p:cNvPr>
          <p:cNvSpPr>
            <a:spLocks noGrp="1"/>
          </p:cNvSpPr>
          <p:nvPr>
            <p:ph type="subTitle" idx="1"/>
          </p:nvPr>
        </p:nvSpPr>
        <p:spPr>
          <a:xfrm>
            <a:off x="6343650" y="4279971"/>
            <a:ext cx="5143500" cy="503167"/>
          </a:xfrm>
        </p:spPr>
        <p:txBody>
          <a:bodyPr>
            <a:noAutofit/>
          </a:bodyPr>
          <a:lstStyle>
            <a:lvl1pPr marL="0" indent="0" algn="l">
              <a:buNone/>
              <a:defRPr sz="1800" b="0" cap="all"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pic>
        <p:nvPicPr>
          <p:cNvPr id="9" name="Picture 8">
            <a:extLst>
              <a:ext uri="{FF2B5EF4-FFF2-40B4-BE49-F238E27FC236}">
                <a16:creationId xmlns:a16="http://schemas.microsoft.com/office/drawing/2014/main" id="{4FE28ACC-E44C-4381-B768-0310810E78D2}"/>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0015850" y="391862"/>
            <a:ext cx="1745251" cy="673365"/>
          </a:xfrm>
          <a:prstGeom prst="rect">
            <a:avLst/>
          </a:prstGeom>
        </p:spPr>
      </p:pic>
      <p:cxnSp>
        <p:nvCxnSpPr>
          <p:cNvPr id="5" name="Straight Connector 4">
            <a:extLst>
              <a:ext uri="{FF2B5EF4-FFF2-40B4-BE49-F238E27FC236}">
                <a16:creationId xmlns:a16="http://schemas.microsoft.com/office/drawing/2014/main" id="{819AFA09-F4B1-493D-BCAD-FF30C20CD1AA}"/>
              </a:ext>
            </a:extLst>
          </p:cNvPr>
          <p:cNvCxnSpPr/>
          <p:nvPr userDrawn="1"/>
        </p:nvCxnSpPr>
        <p:spPr>
          <a:xfrm>
            <a:off x="6469778" y="4233582"/>
            <a:ext cx="25323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00078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pos="7333">
          <p15:clr>
            <a:srgbClr val="FBAE40"/>
          </p15:clr>
        </p15:guide>
        <p15:guide id="4" pos="36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9087E09-D75F-4E26-B01E-A1A09BA2EA70}"/>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AF7A70B7-7ADE-4E0B-B956-363B0B1AA613}"/>
              </a:ext>
            </a:extLst>
          </p:cNvPr>
          <p:cNvSpPr>
            <a:spLocks noGrp="1"/>
          </p:cNvSpPr>
          <p:nvPr>
            <p:ph type="title"/>
          </p:nvPr>
        </p:nvSpPr>
        <p:spPr>
          <a:xfrm>
            <a:off x="831850" y="182563"/>
            <a:ext cx="10515600" cy="940181"/>
          </a:xfrm>
        </p:spPr>
        <p:txBody>
          <a:bodyPr anchor="b">
            <a:noAutofit/>
          </a:bodyPr>
          <a:lstStyle>
            <a:lvl1pPr algn="ctr">
              <a:defRPr sz="4000" b="1" cap="all" baseline="0">
                <a:solidFill>
                  <a:schemeClr val="bg1"/>
                </a:solidFill>
              </a:defRPr>
            </a:lvl1pPr>
          </a:lstStyle>
          <a:p>
            <a:r>
              <a:rPr lang="en-US" noProof="0"/>
              <a:t>Click to edit Master title style</a:t>
            </a:r>
            <a:endParaRPr lang="en-US" noProof="0" dirty="0"/>
          </a:p>
        </p:txBody>
      </p:sp>
      <p:pic>
        <p:nvPicPr>
          <p:cNvPr id="8" name="Picture 7">
            <a:extLst>
              <a:ext uri="{FF2B5EF4-FFF2-40B4-BE49-F238E27FC236}">
                <a16:creationId xmlns:a16="http://schemas.microsoft.com/office/drawing/2014/main" id="{25FC40B0-ED27-47E5-A3C2-32A8418567EE}"/>
              </a:ext>
            </a:extLst>
          </p:cNvPr>
          <p:cNvPicPr>
            <a:picLocks noChangeAspect="1"/>
          </p:cNvPicPr>
          <p:nvPr userDrawn="1"/>
        </p:nvPicPr>
        <p:blipFill>
          <a:blip r:embed="rId2">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1" name="Oval 10">
            <a:extLst>
              <a:ext uri="{FF2B5EF4-FFF2-40B4-BE49-F238E27FC236}">
                <a16:creationId xmlns:a16="http://schemas.microsoft.com/office/drawing/2014/main" id="{8931D2A9-0B92-4197-8802-80424C14EA7E}"/>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533B74B0-30B9-45C2-9AE6-45D1978AAFAE}"/>
              </a:ext>
            </a:extLst>
          </p:cNvPr>
          <p:cNvSpPr>
            <a:spLocks noGrp="1"/>
          </p:cNvSpPr>
          <p:nvPr>
            <p:ph type="sldNum" sz="quarter" idx="12"/>
          </p:nvPr>
        </p:nvSpPr>
        <p:spPr>
          <a:xfrm>
            <a:off x="11363696" y="6455739"/>
            <a:ext cx="294460" cy="187367"/>
          </a:xfrm>
        </p:spPr>
        <p:txBody>
          <a:bodyPr lIns="0" tIns="0" rIns="0" bIns="0"/>
          <a:lstStyle>
            <a:lvl1pPr algn="ctr">
              <a:defRPr sz="900">
                <a:solidFill>
                  <a:srgbClr val="2C567A"/>
                </a:solidFill>
                <a:latin typeface="+mn-lt"/>
              </a:defRPr>
            </a:lvl1pPr>
          </a:lstStyle>
          <a:p>
            <a:fld id="{9EC71654-96A5-4280-94F3-931C61A9F92C}" type="slidenum">
              <a:rPr lang="en-US" noProof="0" smtClean="0"/>
              <a:pPr/>
              <a:t>‹#›</a:t>
            </a:fld>
            <a:endParaRPr lang="en-US" noProof="0" dirty="0"/>
          </a:p>
        </p:txBody>
      </p:sp>
      <p:grpSp>
        <p:nvGrpSpPr>
          <p:cNvPr id="4" name="Group 3">
            <a:extLst>
              <a:ext uri="{FF2B5EF4-FFF2-40B4-BE49-F238E27FC236}">
                <a16:creationId xmlns:a16="http://schemas.microsoft.com/office/drawing/2014/main" id="{AD5251EA-F450-4DD1-995B-DC89513424C8}"/>
              </a:ext>
            </a:extLst>
          </p:cNvPr>
          <p:cNvGrpSpPr/>
          <p:nvPr userDrawn="1"/>
        </p:nvGrpSpPr>
        <p:grpSpPr>
          <a:xfrm rot="16200000">
            <a:off x="1637386" y="1473117"/>
            <a:ext cx="8917229" cy="10769768"/>
            <a:chOff x="-1728305" y="-2049517"/>
            <a:chExt cx="8917229" cy="10769768"/>
          </a:xfrm>
        </p:grpSpPr>
        <p:sp>
          <p:nvSpPr>
            <p:cNvPr id="17" name="Oval 16">
              <a:extLst>
                <a:ext uri="{FF2B5EF4-FFF2-40B4-BE49-F238E27FC236}">
                  <a16:creationId xmlns:a16="http://schemas.microsoft.com/office/drawing/2014/main" id="{44882F4E-E8C8-46FE-A9C8-7B79782767F6}"/>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965CD13B-04FB-40D5-AF62-2F43CF49BA9B}"/>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19" name="Freeform 5">
                <a:extLst>
                  <a:ext uri="{FF2B5EF4-FFF2-40B4-BE49-F238E27FC236}">
                    <a16:creationId xmlns:a16="http://schemas.microsoft.com/office/drawing/2014/main" id="{01876F8F-C11E-4FB2-8150-1F0602752F97}"/>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08A1D05F-5F61-4156-8C83-1A002AA1E886}"/>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
        <p:nvSpPr>
          <p:cNvPr id="21" name="Text Placeholder 2">
            <a:extLst>
              <a:ext uri="{FF2B5EF4-FFF2-40B4-BE49-F238E27FC236}">
                <a16:creationId xmlns:a16="http://schemas.microsoft.com/office/drawing/2014/main" id="{4D77C47B-CC1E-41DA-9146-5DFD63065491}"/>
              </a:ext>
            </a:extLst>
          </p:cNvPr>
          <p:cNvSpPr>
            <a:spLocks noGrp="1"/>
          </p:cNvSpPr>
          <p:nvPr>
            <p:ph type="body" idx="1"/>
          </p:nvPr>
        </p:nvSpPr>
        <p:spPr>
          <a:xfrm>
            <a:off x="831850" y="1153348"/>
            <a:ext cx="10515600" cy="648543"/>
          </a:xfrm>
        </p:spPr>
        <p:txBody>
          <a:bodyPr>
            <a:normAutofit/>
          </a:bodyPr>
          <a:lstStyle>
            <a:lvl1pPr marL="0" indent="0" algn="ctr">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671652191"/>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60E0B501-22AA-4685-BE9B-A267F6F675A7}"/>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4" name="Freeform 5">
              <a:extLst>
                <a:ext uri="{FF2B5EF4-FFF2-40B4-BE49-F238E27FC236}">
                  <a16:creationId xmlns:a16="http://schemas.microsoft.com/office/drawing/2014/main" id="{5D0E179E-CA3D-4874-9ACD-F8990F48F4BF}"/>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A9C53936-B93A-4CF6-8766-2FA93ACFEBE3}"/>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6" name="Freeform 7">
              <a:extLst>
                <a:ext uri="{FF2B5EF4-FFF2-40B4-BE49-F238E27FC236}">
                  <a16:creationId xmlns:a16="http://schemas.microsoft.com/office/drawing/2014/main" id="{5776DEA2-5422-4F51-B359-652B71274D31}"/>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4" name="Title 3">
            <a:extLst>
              <a:ext uri="{FF2B5EF4-FFF2-40B4-BE49-F238E27FC236}">
                <a16:creationId xmlns:a16="http://schemas.microsoft.com/office/drawing/2014/main" id="{48706DBD-D7E1-4734-A193-C7FE296EA001}"/>
              </a:ext>
            </a:extLst>
          </p:cNvPr>
          <p:cNvSpPr>
            <a:spLocks noGrp="1"/>
          </p:cNvSpPr>
          <p:nvPr>
            <p:ph type="title"/>
          </p:nvPr>
        </p:nvSpPr>
        <p:spPr>
          <a:xfrm>
            <a:off x="515938" y="365125"/>
            <a:ext cx="10837862" cy="1325563"/>
          </a:xfrm>
        </p:spPr>
        <p:txBody>
          <a:bodyPr/>
          <a:lstStyle/>
          <a:p>
            <a:r>
              <a:rPr lang="en-US" noProof="0"/>
              <a:t>Click to edit Master title style</a:t>
            </a:r>
            <a:endParaRPr lang="en-US" noProof="0" dirty="0"/>
          </a:p>
        </p:txBody>
      </p:sp>
      <p:sp>
        <p:nvSpPr>
          <p:cNvPr id="27" name="Content Placeholder 2">
            <a:extLst>
              <a:ext uri="{FF2B5EF4-FFF2-40B4-BE49-F238E27FC236}">
                <a16:creationId xmlns:a16="http://schemas.microsoft.com/office/drawing/2014/main" id="{1A1F33A2-66F7-4D85-99DD-7B00F265AC6D}"/>
              </a:ext>
            </a:extLst>
          </p:cNvPr>
          <p:cNvSpPr>
            <a:spLocks noGrp="1"/>
          </p:cNvSpPr>
          <p:nvPr>
            <p:ph idx="1"/>
          </p:nvPr>
        </p:nvSpPr>
        <p:spPr>
          <a:xfrm>
            <a:off x="515938" y="1825625"/>
            <a:ext cx="10837862"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803857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C2A6B906-ACDA-40FD-8AC8-0B693AB1279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9" name="Freeform 5">
              <a:extLst>
                <a:ext uri="{FF2B5EF4-FFF2-40B4-BE49-F238E27FC236}">
                  <a16:creationId xmlns:a16="http://schemas.microsoft.com/office/drawing/2014/main" id="{717F7366-5A99-4065-90C2-AE7DF5DD0F4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0" name="Freeform 6">
              <a:extLst>
                <a:ext uri="{FF2B5EF4-FFF2-40B4-BE49-F238E27FC236}">
                  <a16:creationId xmlns:a16="http://schemas.microsoft.com/office/drawing/2014/main" id="{90A089CA-63B9-4456-B0B1-17C75EBFB9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7">
              <a:extLst>
                <a:ext uri="{FF2B5EF4-FFF2-40B4-BE49-F238E27FC236}">
                  <a16:creationId xmlns:a16="http://schemas.microsoft.com/office/drawing/2014/main" id="{8D36B2D1-BCFE-43FC-8743-7B7A30E1AD5D}"/>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 name="Title 1">
            <a:extLst>
              <a:ext uri="{FF2B5EF4-FFF2-40B4-BE49-F238E27FC236}">
                <a16:creationId xmlns:a16="http://schemas.microsoft.com/office/drawing/2014/main" id="{ED1E32FD-35A0-490A-BE40-FBF894A7EC77}"/>
              </a:ext>
            </a:extLst>
          </p:cNvPr>
          <p:cNvSpPr>
            <a:spLocks noGrp="1"/>
          </p:cNvSpPr>
          <p:nvPr>
            <p:ph type="title"/>
          </p:nvPr>
        </p:nvSpPr>
        <p:spPr>
          <a:xfrm>
            <a:off x="515938" y="365125"/>
            <a:ext cx="10837862" cy="1325563"/>
          </a:xfrm>
        </p:spPr>
        <p:txBody>
          <a:bodyPr/>
          <a:lstStyle/>
          <a:p>
            <a:r>
              <a:rPr lang="en-US" noProof="0"/>
              <a:t>Click to edit Master title style</a:t>
            </a:r>
            <a:endParaRPr lang="en-US" noProof="0" dirty="0"/>
          </a:p>
        </p:txBody>
      </p:sp>
      <p:sp>
        <p:nvSpPr>
          <p:cNvPr id="14" name="Content Placeholder 2">
            <a:extLst>
              <a:ext uri="{FF2B5EF4-FFF2-40B4-BE49-F238E27FC236}">
                <a16:creationId xmlns:a16="http://schemas.microsoft.com/office/drawing/2014/main" id="{079DA8F4-EDD3-4D62-A90B-8C3C1AFB0083}"/>
              </a:ext>
            </a:extLst>
          </p:cNvPr>
          <p:cNvSpPr>
            <a:spLocks noGrp="1"/>
          </p:cNvSpPr>
          <p:nvPr>
            <p:ph sz="half" idx="1"/>
          </p:nvPr>
        </p:nvSpPr>
        <p:spPr>
          <a:xfrm>
            <a:off x="515938" y="1825625"/>
            <a:ext cx="5503862"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7" name="Content Placeholder 3">
            <a:extLst>
              <a:ext uri="{FF2B5EF4-FFF2-40B4-BE49-F238E27FC236}">
                <a16:creationId xmlns:a16="http://schemas.microsoft.com/office/drawing/2014/main" id="{DA0DA994-B4A9-447A-BEBF-3EA31D3755A2}"/>
              </a:ext>
            </a:extLst>
          </p:cNvPr>
          <p:cNvSpPr>
            <a:spLocks noGrp="1"/>
          </p:cNvSpPr>
          <p:nvPr>
            <p:ph sz="half" idx="2"/>
          </p:nvPr>
        </p:nvSpPr>
        <p:spPr>
          <a:xfrm>
            <a:off x="6172200" y="1825625"/>
            <a:ext cx="5181600" cy="435133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4616185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16F52B4-215E-4237-893C-E22B23804744}"/>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2" name="Freeform 5">
              <a:extLst>
                <a:ext uri="{FF2B5EF4-FFF2-40B4-BE49-F238E27FC236}">
                  <a16:creationId xmlns:a16="http://schemas.microsoft.com/office/drawing/2014/main" id="{B7C40C77-B795-4B07-B92D-2E8A56635773}"/>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6">
              <a:extLst>
                <a:ext uri="{FF2B5EF4-FFF2-40B4-BE49-F238E27FC236}">
                  <a16:creationId xmlns:a16="http://schemas.microsoft.com/office/drawing/2014/main" id="{6E703A1E-5F10-4BB5-9D52-77CB6F5994C0}"/>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4" name="Freeform 7">
              <a:extLst>
                <a:ext uri="{FF2B5EF4-FFF2-40B4-BE49-F238E27FC236}">
                  <a16:creationId xmlns:a16="http://schemas.microsoft.com/office/drawing/2014/main" id="{22CEE04C-09CE-41CF-937D-EC2D3C23ECC6}"/>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2" name="Title 1">
            <a:extLst>
              <a:ext uri="{FF2B5EF4-FFF2-40B4-BE49-F238E27FC236}">
                <a16:creationId xmlns:a16="http://schemas.microsoft.com/office/drawing/2014/main" id="{ED1E32FD-35A0-490A-BE40-FBF894A7EC77}"/>
              </a:ext>
            </a:extLst>
          </p:cNvPr>
          <p:cNvSpPr>
            <a:spLocks noGrp="1"/>
          </p:cNvSpPr>
          <p:nvPr>
            <p:ph type="title"/>
          </p:nvPr>
        </p:nvSpPr>
        <p:spPr>
          <a:xfrm>
            <a:off x="515938" y="365125"/>
            <a:ext cx="10837862" cy="1325563"/>
          </a:xfrm>
        </p:spPr>
        <p:txBody>
          <a:bodyPr/>
          <a:lstStyle/>
          <a:p>
            <a:r>
              <a:rPr lang="en-US" noProof="0"/>
              <a:t>Click to edit Master title style</a:t>
            </a:r>
            <a:endParaRPr lang="en-US" noProof="0" dirty="0"/>
          </a:p>
        </p:txBody>
      </p:sp>
      <p:sp>
        <p:nvSpPr>
          <p:cNvPr id="14" name="Text Placeholder 2">
            <a:extLst>
              <a:ext uri="{FF2B5EF4-FFF2-40B4-BE49-F238E27FC236}">
                <a16:creationId xmlns:a16="http://schemas.microsoft.com/office/drawing/2014/main" id="{774CF4BA-8DCB-42CF-A2C4-D6AF95EE3F54}"/>
              </a:ext>
            </a:extLst>
          </p:cNvPr>
          <p:cNvSpPr>
            <a:spLocks noGrp="1"/>
          </p:cNvSpPr>
          <p:nvPr>
            <p:ph type="body" idx="1"/>
          </p:nvPr>
        </p:nvSpPr>
        <p:spPr>
          <a:xfrm>
            <a:off x="51593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7" name="Content Placeholder 3">
            <a:extLst>
              <a:ext uri="{FF2B5EF4-FFF2-40B4-BE49-F238E27FC236}">
                <a16:creationId xmlns:a16="http://schemas.microsoft.com/office/drawing/2014/main" id="{67BA8B6E-A28D-4658-8C91-6CA7BD539B85}"/>
              </a:ext>
            </a:extLst>
          </p:cNvPr>
          <p:cNvSpPr>
            <a:spLocks noGrp="1"/>
          </p:cNvSpPr>
          <p:nvPr>
            <p:ph sz="half" idx="2"/>
          </p:nvPr>
        </p:nvSpPr>
        <p:spPr>
          <a:xfrm>
            <a:off x="515938" y="2505075"/>
            <a:ext cx="5157787" cy="3684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18" name="Text Placeholder 4">
            <a:extLst>
              <a:ext uri="{FF2B5EF4-FFF2-40B4-BE49-F238E27FC236}">
                <a16:creationId xmlns:a16="http://schemas.microsoft.com/office/drawing/2014/main" id="{F73B3215-82DB-4DBF-9E77-3AE2308C6920}"/>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9" name="Content Placeholder 5">
            <a:extLst>
              <a:ext uri="{FF2B5EF4-FFF2-40B4-BE49-F238E27FC236}">
                <a16:creationId xmlns:a16="http://schemas.microsoft.com/office/drawing/2014/main" id="{8DFD34E8-36CC-4FFE-926B-C170208FEDB8}"/>
              </a:ext>
            </a:extLst>
          </p:cNvPr>
          <p:cNvSpPr>
            <a:spLocks noGrp="1"/>
          </p:cNvSpPr>
          <p:nvPr>
            <p:ph sz="quarter" idx="4"/>
          </p:nvPr>
        </p:nvSpPr>
        <p:spPr>
          <a:xfrm>
            <a:off x="6172200" y="2505075"/>
            <a:ext cx="5183188" cy="3684588"/>
          </a:xfr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4763196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2" name="Picture Placeholder 21">
            <a:extLst>
              <a:ext uri="{FF2B5EF4-FFF2-40B4-BE49-F238E27FC236}">
                <a16:creationId xmlns:a16="http://schemas.microsoft.com/office/drawing/2014/main" id="{C57825D7-DD33-4B70-BBBE-D46E7A5352EC}"/>
              </a:ext>
            </a:extLst>
          </p:cNvPr>
          <p:cNvSpPr>
            <a:spLocks noGrp="1"/>
          </p:cNvSpPr>
          <p:nvPr>
            <p:ph type="pic" idx="1"/>
          </p:nvPr>
        </p:nvSpPr>
        <p:spPr>
          <a:xfrm>
            <a:off x="6096000" y="768485"/>
            <a:ext cx="5305662" cy="5305662"/>
          </a:xfrm>
          <a:custGeom>
            <a:avLst/>
            <a:gdLst>
              <a:gd name="connsiteX0" fmla="*/ 2652831 w 5305662"/>
              <a:gd name="connsiteY0" fmla="*/ 0 h 5305662"/>
              <a:gd name="connsiteX1" fmla="*/ 5305662 w 5305662"/>
              <a:gd name="connsiteY1" fmla="*/ 2652831 h 5305662"/>
              <a:gd name="connsiteX2" fmla="*/ 2652831 w 5305662"/>
              <a:gd name="connsiteY2" fmla="*/ 5305662 h 5305662"/>
              <a:gd name="connsiteX3" fmla="*/ 0 w 5305662"/>
              <a:gd name="connsiteY3" fmla="*/ 2652831 h 5305662"/>
              <a:gd name="connsiteX4" fmla="*/ 2652831 w 5305662"/>
              <a:gd name="connsiteY4" fmla="*/ 0 h 5305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5662" h="5305662">
                <a:moveTo>
                  <a:pt x="2652831" y="0"/>
                </a:moveTo>
                <a:cubicBezTo>
                  <a:pt x="4117949" y="0"/>
                  <a:pt x="5305662" y="1187713"/>
                  <a:pt x="5305662" y="2652831"/>
                </a:cubicBezTo>
                <a:cubicBezTo>
                  <a:pt x="5305662" y="4117949"/>
                  <a:pt x="4117949" y="5305662"/>
                  <a:pt x="2652831" y="5305662"/>
                </a:cubicBezTo>
                <a:cubicBezTo>
                  <a:pt x="1187713" y="5305662"/>
                  <a:pt x="0" y="4117949"/>
                  <a:pt x="0" y="2652831"/>
                </a:cubicBezTo>
                <a:cubicBezTo>
                  <a:pt x="0" y="1187713"/>
                  <a:pt x="1187713" y="0"/>
                  <a:pt x="2652831" y="0"/>
                </a:cubicBezTo>
                <a:close/>
              </a:path>
            </a:pathLst>
          </a:custGeom>
          <a:solidFill>
            <a:schemeClr val="bg2"/>
          </a:solidFill>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grpSp>
        <p:nvGrpSpPr>
          <p:cNvPr id="14" name="Group 13">
            <a:extLst>
              <a:ext uri="{FF2B5EF4-FFF2-40B4-BE49-F238E27FC236}">
                <a16:creationId xmlns:a16="http://schemas.microsoft.com/office/drawing/2014/main" id="{0DC2055F-AE3F-46BE-B57E-A0F1A86D1C36}"/>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5" name="Freeform 5">
              <a:extLst>
                <a:ext uri="{FF2B5EF4-FFF2-40B4-BE49-F238E27FC236}">
                  <a16:creationId xmlns:a16="http://schemas.microsoft.com/office/drawing/2014/main" id="{C98EF042-A3B8-406D-BC16-153A989F571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6" name="Freeform 6">
              <a:extLst>
                <a:ext uri="{FF2B5EF4-FFF2-40B4-BE49-F238E27FC236}">
                  <a16:creationId xmlns:a16="http://schemas.microsoft.com/office/drawing/2014/main" id="{68E5FAC9-A660-4D7A-AC84-0A7C8CC3BB65}"/>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Title 1">
            <a:extLst>
              <a:ext uri="{FF2B5EF4-FFF2-40B4-BE49-F238E27FC236}">
                <a16:creationId xmlns:a16="http://schemas.microsoft.com/office/drawing/2014/main" id="{19A1397F-1946-4CBE-9EC5-159C3CBC78B6}"/>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20" name="Text Placeholder 3">
            <a:extLst>
              <a:ext uri="{FF2B5EF4-FFF2-40B4-BE49-F238E27FC236}">
                <a16:creationId xmlns:a16="http://schemas.microsoft.com/office/drawing/2014/main" id="{C535F2AB-153E-44A9-97BE-00553BEC1770}"/>
              </a:ext>
            </a:extLst>
          </p:cNvPr>
          <p:cNvSpPr>
            <a:spLocks noGrp="1"/>
          </p:cNvSpPr>
          <p:nvPr>
            <p:ph type="body" sz="half" idx="2"/>
          </p:nvPr>
        </p:nvSpPr>
        <p:spPr>
          <a:xfrm>
            <a:off x="839788" y="2057400"/>
            <a:ext cx="3932237" cy="3811588"/>
          </a:xfrm>
        </p:spPr>
        <p:txBody>
          <a:bodyPr/>
          <a:lstStyle>
            <a:lvl1pPr marL="0" indent="0">
              <a:buFont typeface="Arial" panose="020B0604020202020204" pitchFamily="34" charse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Tree>
    <p:extLst>
      <p:ext uri="{BB962C8B-B14F-4D97-AF65-F5344CB8AC3E}">
        <p14:creationId xmlns:p14="http://schemas.microsoft.com/office/powerpoint/2010/main" val="176897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9/23/2024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9EC71654-96A5-4280-94F3-931C61A9F92C}" type="slidenum">
              <a:rPr lang="en-US" noProof="0" smtClean="0"/>
              <a:pPr/>
              <a:t>‹#›</a:t>
            </a:fld>
            <a:endParaRPr lang="en-US" noProof="0" dirty="0"/>
          </a:p>
        </p:txBody>
      </p:sp>
      <p:sp>
        <p:nvSpPr>
          <p:cNvPr id="15" name="Rectangle 14">
            <a:extLst>
              <a:ext uri="{FF2B5EF4-FFF2-40B4-BE49-F238E27FC236}">
                <a16:creationId xmlns:a16="http://schemas.microsoft.com/office/drawing/2014/main" id="{779BEA74-66DD-4100-A3A7-FB91E88546E1}"/>
              </a:ext>
            </a:extLst>
          </p:cNvPr>
          <p:cNvSpPr/>
          <p:nvPr userDrawn="1"/>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pic>
        <p:nvPicPr>
          <p:cNvPr id="16" name="Picture 15">
            <a:extLst>
              <a:ext uri="{FF2B5EF4-FFF2-40B4-BE49-F238E27FC236}">
                <a16:creationId xmlns:a16="http://schemas.microsoft.com/office/drawing/2014/main" id="{63601ED6-1826-4FE6-BCE4-B0EC1DF72DE9}"/>
              </a:ext>
            </a:extLst>
          </p:cNvPr>
          <p:cNvPicPr>
            <a:picLocks noChangeAspect="1"/>
          </p:cNvPicPr>
          <p:nvPr userDrawn="1"/>
        </p:nvPicPr>
        <p:blipFill>
          <a:blip r:embed="rId3">
            <a:biLevel thresh="25000"/>
            <a:extLst>
              <a:ext uri="{28A0092B-C50C-407E-A947-70E740481C1C}">
                <a14:useLocalDpi xmlns:a14="http://schemas.microsoft.com/office/drawing/2010/main"/>
              </a:ext>
            </a:extLst>
          </a:blip>
          <a:stretch>
            <a:fillRect/>
          </a:stretch>
        </p:blipFill>
        <p:spPr>
          <a:xfrm>
            <a:off x="469638" y="6260507"/>
            <a:ext cx="1075427" cy="414929"/>
          </a:xfrm>
          <a:prstGeom prst="rect">
            <a:avLst/>
          </a:prstGeom>
        </p:spPr>
      </p:pic>
      <p:sp>
        <p:nvSpPr>
          <p:cNvPr id="17" name="Oval 16">
            <a:extLst>
              <a:ext uri="{FF2B5EF4-FFF2-40B4-BE49-F238E27FC236}">
                <a16:creationId xmlns:a16="http://schemas.microsoft.com/office/drawing/2014/main" id="{57DA01F9-F964-44D0-8314-49092001B429}"/>
              </a:ext>
            </a:extLst>
          </p:cNvPr>
          <p:cNvSpPr/>
          <p:nvPr userDrawn="1"/>
        </p:nvSpPr>
        <p:spPr>
          <a:xfrm>
            <a:off x="11371669" y="6409397"/>
            <a:ext cx="280051" cy="28005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8" name="Group 17">
            <a:extLst>
              <a:ext uri="{FF2B5EF4-FFF2-40B4-BE49-F238E27FC236}">
                <a16:creationId xmlns:a16="http://schemas.microsoft.com/office/drawing/2014/main" id="{A27D5F57-6628-41A1-9CA2-057DA8304FED}"/>
              </a:ext>
            </a:extLst>
          </p:cNvPr>
          <p:cNvGrpSpPr/>
          <p:nvPr userDrawn="1"/>
        </p:nvGrpSpPr>
        <p:grpSpPr>
          <a:xfrm rot="16200000">
            <a:off x="1637386" y="1473117"/>
            <a:ext cx="8917229" cy="10769768"/>
            <a:chOff x="-1728305" y="-2049517"/>
            <a:chExt cx="8917229" cy="10769768"/>
          </a:xfrm>
        </p:grpSpPr>
        <p:sp>
          <p:nvSpPr>
            <p:cNvPr id="19" name="Oval 18">
              <a:extLst>
                <a:ext uri="{FF2B5EF4-FFF2-40B4-BE49-F238E27FC236}">
                  <a16:creationId xmlns:a16="http://schemas.microsoft.com/office/drawing/2014/main" id="{54B73379-720C-4E65-8037-60E81C466455}"/>
                </a:ext>
              </a:extLst>
            </p:cNvPr>
            <p:cNvSpPr/>
            <p:nvPr userDrawn="1"/>
          </p:nvSpPr>
          <p:spPr>
            <a:xfrm>
              <a:off x="754010" y="708293"/>
              <a:ext cx="5334029" cy="5334029"/>
            </a:xfrm>
            <a:prstGeom prst="ellipse">
              <a:avLst/>
            </a:prstGeom>
            <a:solidFill>
              <a:schemeClr val="bg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0" name="Group 19">
              <a:extLst>
                <a:ext uri="{FF2B5EF4-FFF2-40B4-BE49-F238E27FC236}">
                  <a16:creationId xmlns:a16="http://schemas.microsoft.com/office/drawing/2014/main" id="{EBA6EAEE-C92D-4E19-AF9D-3B2C9C8B9A4F}"/>
                </a:ext>
              </a:extLst>
            </p:cNvPr>
            <p:cNvGrpSpPr/>
            <p:nvPr userDrawn="1"/>
          </p:nvGrpSpPr>
          <p:grpSpPr>
            <a:xfrm>
              <a:off x="-1728305" y="-2049517"/>
              <a:ext cx="8917229" cy="10769768"/>
              <a:chOff x="11114088" y="2241550"/>
              <a:chExt cx="1905000" cy="2354263"/>
            </a:xfrm>
            <a:solidFill>
              <a:schemeClr val="bg1">
                <a:alpha val="16000"/>
              </a:schemeClr>
            </a:solidFill>
          </p:grpSpPr>
          <p:sp>
            <p:nvSpPr>
              <p:cNvPr id="21" name="Freeform 5">
                <a:extLst>
                  <a:ext uri="{FF2B5EF4-FFF2-40B4-BE49-F238E27FC236}">
                    <a16:creationId xmlns:a16="http://schemas.microsoft.com/office/drawing/2014/main" id="{28B13D11-DBD0-48AC-9DD7-79731265DCC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5" name="Freeform 6">
                <a:extLst>
                  <a:ext uri="{FF2B5EF4-FFF2-40B4-BE49-F238E27FC236}">
                    <a16:creationId xmlns:a16="http://schemas.microsoft.com/office/drawing/2014/main" id="{C8AEBE88-5F83-4436-9270-72C8E769EFF9}"/>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grpSp>
    </p:spTree>
    <p:extLst>
      <p:ext uri="{BB962C8B-B14F-4D97-AF65-F5344CB8AC3E}">
        <p14:creationId xmlns:p14="http://schemas.microsoft.com/office/powerpoint/2010/main" val="7224457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9F866E5C-B8AA-4805-B232-831BA01AAF1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20" name="Freeform 5">
              <a:extLst>
                <a:ext uri="{FF2B5EF4-FFF2-40B4-BE49-F238E27FC236}">
                  <a16:creationId xmlns:a16="http://schemas.microsoft.com/office/drawing/2014/main" id="{F98614F0-2DA3-4F29-8CB3-D61424AC850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2" name="Freeform 6">
              <a:extLst>
                <a:ext uri="{FF2B5EF4-FFF2-40B4-BE49-F238E27FC236}">
                  <a16:creationId xmlns:a16="http://schemas.microsoft.com/office/drawing/2014/main" id="{66D52F08-13EC-4AB4-BB79-89A5395A03BF}"/>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23" name="Freeform 7">
              <a:extLst>
                <a:ext uri="{FF2B5EF4-FFF2-40B4-BE49-F238E27FC236}">
                  <a16:creationId xmlns:a16="http://schemas.microsoft.com/office/drawing/2014/main" id="{2544236D-8C3A-41EF-9A68-C84A8A7D0F5A}"/>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7" name="Rectangle 6">
            <a:extLst>
              <a:ext uri="{FF2B5EF4-FFF2-40B4-BE49-F238E27FC236}">
                <a16:creationId xmlns:a16="http://schemas.microsoft.com/office/drawing/2014/main" id="{76627016-BFC4-46D4-89DB-F72E3C3461EC}"/>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8" name="Picture 7">
            <a:extLst>
              <a:ext uri="{FF2B5EF4-FFF2-40B4-BE49-F238E27FC236}">
                <a16:creationId xmlns:a16="http://schemas.microsoft.com/office/drawing/2014/main" id="{676C557E-B5A7-4416-BCC0-5743550BF152}"/>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F515B4A-CB20-4847-8E00-0DD66F1FEBB4}"/>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Slide Number Placeholder 5">
            <a:extLst>
              <a:ext uri="{FF2B5EF4-FFF2-40B4-BE49-F238E27FC236}">
                <a16:creationId xmlns:a16="http://schemas.microsoft.com/office/drawing/2014/main" id="{996B64B9-1DF0-4EE9-BAB5-72AFA94B9AFD}"/>
              </a:ext>
            </a:extLst>
          </p:cNvPr>
          <p:cNvSpPr>
            <a:spLocks noGrp="1"/>
          </p:cNvSpPr>
          <p:nvPr>
            <p:ph type="sldNum" sz="quarter" idx="12"/>
          </p:nvPr>
        </p:nvSpPr>
        <p:spPr>
          <a:xfrm>
            <a:off x="11363696" y="6455739"/>
            <a:ext cx="294460" cy="187367"/>
          </a:xfrm>
        </p:spPr>
        <p:txBody>
          <a:bodyPr lIns="0" tIns="0" rIns="0" bIns="0"/>
          <a:lstStyle>
            <a:lvl1pPr algn="ctr">
              <a:defRPr sz="900">
                <a:solidFill>
                  <a:schemeClr val="bg1"/>
                </a:solidFill>
                <a:latin typeface="+mn-lt"/>
              </a:defRPr>
            </a:lvl1pPr>
          </a:lstStyle>
          <a:p>
            <a:fld id="{9EC71654-96A5-4280-94F3-931C61A9F92C}" type="slidenum">
              <a:rPr lang="en-US" noProof="0" smtClean="0"/>
              <a:pPr/>
              <a:t>‹#›</a:t>
            </a:fld>
            <a:endParaRPr lang="en-US" noProof="0" dirty="0"/>
          </a:p>
        </p:txBody>
      </p:sp>
      <p:sp>
        <p:nvSpPr>
          <p:cNvPr id="14" name="Title 1">
            <a:extLst>
              <a:ext uri="{FF2B5EF4-FFF2-40B4-BE49-F238E27FC236}">
                <a16:creationId xmlns:a16="http://schemas.microsoft.com/office/drawing/2014/main" id="{9009D5C6-6206-4291-8037-67DC025F0B4C}"/>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endParaRPr lang="en-US" noProof="0" dirty="0"/>
          </a:p>
        </p:txBody>
      </p:sp>
      <p:sp>
        <p:nvSpPr>
          <p:cNvPr id="17" name="Text Placeholder 3">
            <a:extLst>
              <a:ext uri="{FF2B5EF4-FFF2-40B4-BE49-F238E27FC236}">
                <a16:creationId xmlns:a16="http://schemas.microsoft.com/office/drawing/2014/main" id="{BEB643FD-AA85-4A43-8EBD-AFD10DD987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8" name="Content Placeholder 2">
            <a:extLst>
              <a:ext uri="{FF2B5EF4-FFF2-40B4-BE49-F238E27FC236}">
                <a16:creationId xmlns:a16="http://schemas.microsoft.com/office/drawing/2014/main" id="{9001F313-F798-43BE-AFF0-A68C84C3640D}"/>
              </a:ext>
            </a:extLst>
          </p:cNvPr>
          <p:cNvSpPr>
            <a:spLocks noGrp="1"/>
          </p:cNvSpPr>
          <p:nvPr>
            <p:ph idx="1"/>
          </p:nvPr>
        </p:nvSpPr>
        <p:spPr>
          <a:xfrm>
            <a:off x="5183188" y="457201"/>
            <a:ext cx="6172200" cy="54038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2314640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C71654-96A5-4280-94F3-931C61A9F92C}" type="slidenum">
              <a:rPr lang="en-US" noProof="0" smtClean="0"/>
              <a:pPr/>
              <a:t>‹#›</a:t>
            </a:fld>
            <a:endParaRPr lang="en-US" noProof="0" dirty="0"/>
          </a:p>
        </p:txBody>
      </p:sp>
      <p:grpSp>
        <p:nvGrpSpPr>
          <p:cNvPr id="9" name="Group 8">
            <a:extLst>
              <a:ext uri="{FF2B5EF4-FFF2-40B4-BE49-F238E27FC236}">
                <a16:creationId xmlns:a16="http://schemas.microsoft.com/office/drawing/2014/main" id="{CA7C0566-2A5B-432F-A045-980CE078E41C}"/>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0" name="Freeform 5">
              <a:extLst>
                <a:ext uri="{FF2B5EF4-FFF2-40B4-BE49-F238E27FC236}">
                  <a16:creationId xmlns:a16="http://schemas.microsoft.com/office/drawing/2014/main" id="{6AC9FB86-625C-41B2-B902-DA970149E45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6">
              <a:extLst>
                <a:ext uri="{FF2B5EF4-FFF2-40B4-BE49-F238E27FC236}">
                  <a16:creationId xmlns:a16="http://schemas.microsoft.com/office/drawing/2014/main" id="{777FA04B-6210-4449-B9FD-208E8339E582}"/>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7">
              <a:extLst>
                <a:ext uri="{FF2B5EF4-FFF2-40B4-BE49-F238E27FC236}">
                  <a16:creationId xmlns:a16="http://schemas.microsoft.com/office/drawing/2014/main" id="{4CE07153-A442-4E9A-9A13-F8736B64CA08}"/>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3" name="Rectangle 12">
            <a:extLst>
              <a:ext uri="{FF2B5EF4-FFF2-40B4-BE49-F238E27FC236}">
                <a16:creationId xmlns:a16="http://schemas.microsoft.com/office/drawing/2014/main" id="{A4A12E2F-93CF-4032-8A08-CFE0468E8AA3}"/>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14" name="Picture 13">
            <a:extLst>
              <a:ext uri="{FF2B5EF4-FFF2-40B4-BE49-F238E27FC236}">
                <a16:creationId xmlns:a16="http://schemas.microsoft.com/office/drawing/2014/main" id="{7AD3C7CD-5E88-4D21-9765-D2C0930167DB}"/>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5" name="Oval 14">
            <a:extLst>
              <a:ext uri="{FF2B5EF4-FFF2-40B4-BE49-F238E27FC236}">
                <a16:creationId xmlns:a16="http://schemas.microsoft.com/office/drawing/2014/main" id="{E56B867F-6ECB-4CEA-97CC-013D0B9AEFB7}"/>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77936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9/23/2024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C71654-96A5-4280-94F3-931C61A9F92C}" type="slidenum">
              <a:rPr lang="en-US" noProof="0" smtClean="0"/>
              <a:pPr/>
              <a:t>‹#›</a:t>
            </a:fld>
            <a:endParaRPr lang="en-US" noProof="0" dirty="0"/>
          </a:p>
        </p:txBody>
      </p:sp>
      <p:grpSp>
        <p:nvGrpSpPr>
          <p:cNvPr id="10" name="Group 9">
            <a:extLst>
              <a:ext uri="{FF2B5EF4-FFF2-40B4-BE49-F238E27FC236}">
                <a16:creationId xmlns:a16="http://schemas.microsoft.com/office/drawing/2014/main" id="{A43A2EDB-25D3-4D39-99CE-B606B1FA9EC8}"/>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1" name="Freeform 5">
              <a:extLst>
                <a:ext uri="{FF2B5EF4-FFF2-40B4-BE49-F238E27FC236}">
                  <a16:creationId xmlns:a16="http://schemas.microsoft.com/office/drawing/2014/main" id="{B8F408B8-1A67-4D98-9015-FCEEFAED7F34}"/>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6">
              <a:extLst>
                <a:ext uri="{FF2B5EF4-FFF2-40B4-BE49-F238E27FC236}">
                  <a16:creationId xmlns:a16="http://schemas.microsoft.com/office/drawing/2014/main" id="{C3149681-2245-437C-8B3F-8D5AE44D998A}"/>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7">
              <a:extLst>
                <a:ext uri="{FF2B5EF4-FFF2-40B4-BE49-F238E27FC236}">
                  <a16:creationId xmlns:a16="http://schemas.microsoft.com/office/drawing/2014/main" id="{3B15C94F-D4E8-43B0-AE36-E88374A3EB07}"/>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4" name="Rectangle 13">
            <a:extLst>
              <a:ext uri="{FF2B5EF4-FFF2-40B4-BE49-F238E27FC236}">
                <a16:creationId xmlns:a16="http://schemas.microsoft.com/office/drawing/2014/main" id="{5D39CB94-DA19-4A88-972F-6C72F2F79F88}"/>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15" name="Picture 14">
            <a:extLst>
              <a:ext uri="{FF2B5EF4-FFF2-40B4-BE49-F238E27FC236}">
                <a16:creationId xmlns:a16="http://schemas.microsoft.com/office/drawing/2014/main" id="{21A18E34-1FDF-4F57-98D8-DD9A42C85366}"/>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16" name="Oval 15">
            <a:extLst>
              <a:ext uri="{FF2B5EF4-FFF2-40B4-BE49-F238E27FC236}">
                <a16:creationId xmlns:a16="http://schemas.microsoft.com/office/drawing/2014/main" id="{2308333D-D4A3-4CA3-8F72-77DBD241DD78}"/>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67075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9/23/2024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C71654-96A5-4280-94F3-931C61A9F92C}" type="slidenum">
              <a:rPr lang="en-US" noProof="0" smtClean="0"/>
              <a:pPr/>
              <a:t>‹#›</a:t>
            </a:fld>
            <a:endParaRPr lang="en-US" noProof="0" dirty="0"/>
          </a:p>
        </p:txBody>
      </p:sp>
      <p:sp>
        <p:nvSpPr>
          <p:cNvPr id="6" name="Rectangle 5">
            <a:extLst>
              <a:ext uri="{FF2B5EF4-FFF2-40B4-BE49-F238E27FC236}">
                <a16:creationId xmlns:a16="http://schemas.microsoft.com/office/drawing/2014/main" id="{D3E255EA-6993-471E-AA6D-6A5744628D79}"/>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7" name="Picture 6">
            <a:extLst>
              <a:ext uri="{FF2B5EF4-FFF2-40B4-BE49-F238E27FC236}">
                <a16:creationId xmlns:a16="http://schemas.microsoft.com/office/drawing/2014/main" id="{68292AEB-4B33-460F-84D1-7750AB908E1D}"/>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8" name="Oval 7">
            <a:extLst>
              <a:ext uri="{FF2B5EF4-FFF2-40B4-BE49-F238E27FC236}">
                <a16:creationId xmlns:a16="http://schemas.microsoft.com/office/drawing/2014/main" id="{942B239E-6479-4690-8E37-2926AC8CFBDD}"/>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9" name="Group 8">
            <a:extLst>
              <a:ext uri="{FF2B5EF4-FFF2-40B4-BE49-F238E27FC236}">
                <a16:creationId xmlns:a16="http://schemas.microsoft.com/office/drawing/2014/main" id="{8930FA20-80CE-46D1-A20B-1DA937AC3256}"/>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0" name="Freeform 5">
              <a:extLst>
                <a:ext uri="{FF2B5EF4-FFF2-40B4-BE49-F238E27FC236}">
                  <a16:creationId xmlns:a16="http://schemas.microsoft.com/office/drawing/2014/main" id="{1C08783A-403D-4E50-A385-B16742A36990}"/>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6">
              <a:extLst>
                <a:ext uri="{FF2B5EF4-FFF2-40B4-BE49-F238E27FC236}">
                  <a16:creationId xmlns:a16="http://schemas.microsoft.com/office/drawing/2014/main" id="{56E01FB6-5F8F-46F3-BA60-B4720FAA8C88}"/>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2" name="Freeform 7">
              <a:extLst>
                <a:ext uri="{FF2B5EF4-FFF2-40B4-BE49-F238E27FC236}">
                  <a16:creationId xmlns:a16="http://schemas.microsoft.com/office/drawing/2014/main" id="{C275403C-E307-4CB9-912D-766D7CCE2885}"/>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329081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9/23/2024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C71654-96A5-4280-94F3-931C61A9F92C}" type="slidenum">
              <a:rPr lang="en-US" noProof="0" smtClean="0"/>
              <a:pPr/>
              <a:t>‹#›</a:t>
            </a:fld>
            <a:endParaRPr lang="en-US" noProof="0" dirty="0"/>
          </a:p>
        </p:txBody>
      </p:sp>
      <p:sp>
        <p:nvSpPr>
          <p:cNvPr id="5" name="Rectangle 4">
            <a:extLst>
              <a:ext uri="{FF2B5EF4-FFF2-40B4-BE49-F238E27FC236}">
                <a16:creationId xmlns:a16="http://schemas.microsoft.com/office/drawing/2014/main" id="{53CD2DBF-225B-484F-B55C-5352A0696903}"/>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6" name="Picture 5">
            <a:extLst>
              <a:ext uri="{FF2B5EF4-FFF2-40B4-BE49-F238E27FC236}">
                <a16:creationId xmlns:a16="http://schemas.microsoft.com/office/drawing/2014/main" id="{DCE91EDA-F7A9-450B-A587-DAEC33DA3B21}"/>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7" name="Oval 6">
            <a:extLst>
              <a:ext uri="{FF2B5EF4-FFF2-40B4-BE49-F238E27FC236}">
                <a16:creationId xmlns:a16="http://schemas.microsoft.com/office/drawing/2014/main" id="{533AA2CF-8E9A-4E79-9CF6-89404B9B3FEA}"/>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8" name="Group 7">
            <a:extLst>
              <a:ext uri="{FF2B5EF4-FFF2-40B4-BE49-F238E27FC236}">
                <a16:creationId xmlns:a16="http://schemas.microsoft.com/office/drawing/2014/main" id="{78312977-A94C-43D6-81E5-2925F2F5FEEE}"/>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9" name="Freeform 5">
              <a:extLst>
                <a:ext uri="{FF2B5EF4-FFF2-40B4-BE49-F238E27FC236}">
                  <a16:creationId xmlns:a16="http://schemas.microsoft.com/office/drawing/2014/main" id="{3F158437-A7BD-4DD8-B588-815963695D18}"/>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0" name="Freeform 6">
              <a:extLst>
                <a:ext uri="{FF2B5EF4-FFF2-40B4-BE49-F238E27FC236}">
                  <a16:creationId xmlns:a16="http://schemas.microsoft.com/office/drawing/2014/main" id="{688F2A8A-8C2E-4E56-A046-A4131E309F1E}"/>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1" name="Freeform 7">
              <a:extLst>
                <a:ext uri="{FF2B5EF4-FFF2-40B4-BE49-F238E27FC236}">
                  <a16:creationId xmlns:a16="http://schemas.microsoft.com/office/drawing/2014/main" id="{E2CA325B-E82A-4802-B3D2-2A2A8B8048A2}"/>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353249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9/23/2024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9EC71654-96A5-4280-94F3-931C61A9F92C}" type="slidenum">
              <a:rPr lang="en-US" noProof="0" smtClean="0"/>
              <a:pPr/>
              <a:t>‹#›</a:t>
            </a:fld>
            <a:endParaRPr lang="en-US" noProof="0"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grpSp>
        <p:nvGrpSpPr>
          <p:cNvPr id="13" name="Group 12">
            <a:extLst>
              <a:ext uri="{FF2B5EF4-FFF2-40B4-BE49-F238E27FC236}">
                <a16:creationId xmlns:a16="http://schemas.microsoft.com/office/drawing/2014/main" id="{720713B8-20A6-475B-8676-25BAB00CC98B}"/>
              </a:ext>
            </a:extLst>
          </p:cNvPr>
          <p:cNvGrpSpPr/>
          <p:nvPr userDrawn="1"/>
        </p:nvGrpSpPr>
        <p:grpSpPr>
          <a:xfrm rot="8650774" flipH="1" flipV="1">
            <a:off x="7430044" y="-1843126"/>
            <a:ext cx="4436224" cy="5482435"/>
            <a:chOff x="11114088" y="2241550"/>
            <a:chExt cx="1905000" cy="2354263"/>
          </a:xfrm>
          <a:solidFill>
            <a:schemeClr val="bg2">
              <a:alpha val="53000"/>
            </a:schemeClr>
          </a:solidFill>
        </p:grpSpPr>
        <p:sp>
          <p:nvSpPr>
            <p:cNvPr id="14" name="Freeform 5">
              <a:extLst>
                <a:ext uri="{FF2B5EF4-FFF2-40B4-BE49-F238E27FC236}">
                  <a16:creationId xmlns:a16="http://schemas.microsoft.com/office/drawing/2014/main" id="{2596839E-7049-4545-8152-D5D85C682F8A}"/>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7" name="Freeform 6">
              <a:extLst>
                <a:ext uri="{FF2B5EF4-FFF2-40B4-BE49-F238E27FC236}">
                  <a16:creationId xmlns:a16="http://schemas.microsoft.com/office/drawing/2014/main" id="{3BF310EF-0862-4919-B514-6208F6D98FD4}"/>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8" name="Freeform 7">
              <a:extLst>
                <a:ext uri="{FF2B5EF4-FFF2-40B4-BE49-F238E27FC236}">
                  <a16:creationId xmlns:a16="http://schemas.microsoft.com/office/drawing/2014/main" id="{03EFEF68-CA0C-42DE-9531-7A7BB9185CA7}"/>
                </a:ext>
              </a:extLst>
            </p:cNvPr>
            <p:cNvSpPr>
              <a:spLocks/>
            </p:cNvSpPr>
            <p:nvPr/>
          </p:nvSpPr>
          <p:spPr bwMode="auto">
            <a:xfrm>
              <a:off x="11728451" y="3071813"/>
              <a:ext cx="306388" cy="719138"/>
            </a:xfrm>
            <a:custGeom>
              <a:avLst/>
              <a:gdLst>
                <a:gd name="T0" fmla="*/ 0 w 72"/>
                <a:gd name="T1" fmla="*/ 84 h 169"/>
                <a:gd name="T2" fmla="*/ 20 w 72"/>
                <a:gd name="T3" fmla="*/ 20 h 169"/>
                <a:gd name="T4" fmla="*/ 42 w 72"/>
                <a:gd name="T5" fmla="*/ 9 h 169"/>
                <a:gd name="T6" fmla="*/ 62 w 72"/>
                <a:gd name="T7" fmla="*/ 44 h 169"/>
                <a:gd name="T8" fmla="*/ 62 w 72"/>
                <a:gd name="T9" fmla="*/ 125 h 169"/>
                <a:gd name="T10" fmla="*/ 43 w 72"/>
                <a:gd name="T11" fmla="*/ 159 h 169"/>
                <a:gd name="T12" fmla="*/ 20 w 72"/>
                <a:gd name="T13" fmla="*/ 148 h 169"/>
                <a:gd name="T14" fmla="*/ 0 w 72"/>
                <a:gd name="T15" fmla="*/ 84 h 1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9">
                  <a:moveTo>
                    <a:pt x="0" y="84"/>
                  </a:moveTo>
                  <a:cubicBezTo>
                    <a:pt x="2" y="62"/>
                    <a:pt x="6" y="39"/>
                    <a:pt x="20" y="20"/>
                  </a:cubicBezTo>
                  <a:cubicBezTo>
                    <a:pt x="25" y="13"/>
                    <a:pt x="31" y="0"/>
                    <a:pt x="42" y="9"/>
                  </a:cubicBezTo>
                  <a:cubicBezTo>
                    <a:pt x="53" y="18"/>
                    <a:pt x="72" y="25"/>
                    <a:pt x="62" y="44"/>
                  </a:cubicBezTo>
                  <a:cubicBezTo>
                    <a:pt x="47" y="72"/>
                    <a:pt x="47" y="97"/>
                    <a:pt x="62" y="125"/>
                  </a:cubicBezTo>
                  <a:cubicBezTo>
                    <a:pt x="72" y="143"/>
                    <a:pt x="53" y="151"/>
                    <a:pt x="43" y="159"/>
                  </a:cubicBezTo>
                  <a:cubicBezTo>
                    <a:pt x="31" y="169"/>
                    <a:pt x="25" y="156"/>
                    <a:pt x="20" y="148"/>
                  </a:cubicBezTo>
                  <a:cubicBezTo>
                    <a:pt x="6" y="129"/>
                    <a:pt x="2" y="107"/>
                    <a:pt x="0" y="8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
        <p:nvSpPr>
          <p:cNvPr id="19" name="Rectangle 18">
            <a:extLst>
              <a:ext uri="{FF2B5EF4-FFF2-40B4-BE49-F238E27FC236}">
                <a16:creationId xmlns:a16="http://schemas.microsoft.com/office/drawing/2014/main" id="{0EECC22F-09F5-46CF-A692-2B1176D0C4A5}"/>
              </a:ext>
            </a:extLst>
          </p:cNvPr>
          <p:cNvSpPr/>
          <p:nvPr userDrawn="1"/>
        </p:nvSpPr>
        <p:spPr>
          <a:xfrm rot="10800000">
            <a:off x="515938" y="-16721"/>
            <a:ext cx="1258618" cy="1105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solidFill>
                <a:schemeClr val="bg1"/>
              </a:solidFill>
            </a:endParaRPr>
          </a:p>
        </p:txBody>
      </p:sp>
      <p:pic>
        <p:nvPicPr>
          <p:cNvPr id="20" name="Picture 19">
            <a:extLst>
              <a:ext uri="{FF2B5EF4-FFF2-40B4-BE49-F238E27FC236}">
                <a16:creationId xmlns:a16="http://schemas.microsoft.com/office/drawing/2014/main" id="{9C7A19C3-DC1E-4284-B164-DD5E2DAB7F14}"/>
              </a:ext>
            </a:extLst>
          </p:cNvPr>
          <p:cNvPicPr>
            <a:picLocks noChangeAspect="1"/>
          </p:cNvPicPr>
          <p:nvPr userDrawn="1"/>
        </p:nvPicPr>
        <p:blipFill>
          <a:blip r:embed="rId2">
            <a:duotone>
              <a:prstClr val="black"/>
              <a:schemeClr val="tx2">
                <a:tint val="45000"/>
                <a:satMod val="400000"/>
              </a:schemeClr>
            </a:duotone>
            <a:extLst>
              <a:ext uri="{28A0092B-C50C-407E-A947-70E740481C1C}">
                <a14:useLocalDpi xmlns:a14="http://schemas.microsoft.com/office/drawing/2010/main"/>
              </a:ext>
            </a:extLst>
          </a:blip>
          <a:stretch>
            <a:fillRect/>
          </a:stretch>
        </p:blipFill>
        <p:spPr>
          <a:xfrm>
            <a:off x="472046" y="6261436"/>
            <a:ext cx="1073019" cy="414000"/>
          </a:xfrm>
          <a:prstGeom prst="rect">
            <a:avLst/>
          </a:prstGeom>
        </p:spPr>
      </p:pic>
      <p:sp>
        <p:nvSpPr>
          <p:cNvPr id="21" name="Oval 20">
            <a:extLst>
              <a:ext uri="{FF2B5EF4-FFF2-40B4-BE49-F238E27FC236}">
                <a16:creationId xmlns:a16="http://schemas.microsoft.com/office/drawing/2014/main" id="{3EB54899-04E9-4F4D-9322-628333280342}"/>
              </a:ext>
            </a:extLst>
          </p:cNvPr>
          <p:cNvSpPr/>
          <p:nvPr userDrawn="1"/>
        </p:nvSpPr>
        <p:spPr>
          <a:xfrm>
            <a:off x="11371669" y="6409397"/>
            <a:ext cx="280051" cy="28005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12093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9/23/2024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grpSp>
        <p:nvGrpSpPr>
          <p:cNvPr id="11" name="Group 10">
            <a:extLst>
              <a:ext uri="{FF2B5EF4-FFF2-40B4-BE49-F238E27FC236}">
                <a16:creationId xmlns:a16="http://schemas.microsoft.com/office/drawing/2014/main" id="{F674296E-C539-42B2-82FA-044698E165F1}"/>
              </a:ext>
            </a:extLst>
          </p:cNvPr>
          <p:cNvGrpSpPr/>
          <p:nvPr userDrawn="1"/>
        </p:nvGrpSpPr>
        <p:grpSpPr>
          <a:xfrm flipH="1">
            <a:off x="5400786" y="-2003509"/>
            <a:ext cx="8917229" cy="10769768"/>
            <a:chOff x="11114088" y="2241550"/>
            <a:chExt cx="1905000" cy="2354263"/>
          </a:xfrm>
          <a:solidFill>
            <a:schemeClr val="bg2">
              <a:alpha val="91000"/>
            </a:schemeClr>
          </a:solidFill>
        </p:grpSpPr>
        <p:sp>
          <p:nvSpPr>
            <p:cNvPr id="12" name="Freeform 5">
              <a:extLst>
                <a:ext uri="{FF2B5EF4-FFF2-40B4-BE49-F238E27FC236}">
                  <a16:creationId xmlns:a16="http://schemas.microsoft.com/office/drawing/2014/main" id="{5005F794-873F-4000-A91C-FC860D897536}"/>
                </a:ext>
              </a:extLst>
            </p:cNvPr>
            <p:cNvSpPr>
              <a:spLocks/>
            </p:cNvSpPr>
            <p:nvPr/>
          </p:nvSpPr>
          <p:spPr bwMode="auto">
            <a:xfrm>
              <a:off x="11114088" y="2241550"/>
              <a:ext cx="1905000" cy="2354263"/>
            </a:xfrm>
            <a:custGeom>
              <a:avLst/>
              <a:gdLst>
                <a:gd name="T0" fmla="*/ 0 w 447"/>
                <a:gd name="T1" fmla="*/ 264 h 553"/>
                <a:gd name="T2" fmla="*/ 141 w 447"/>
                <a:gd name="T3" fmla="*/ 48 h 553"/>
                <a:gd name="T4" fmla="*/ 414 w 447"/>
                <a:gd name="T5" fmla="*/ 67 h 553"/>
                <a:gd name="T6" fmla="*/ 438 w 447"/>
                <a:gd name="T7" fmla="*/ 98 h 553"/>
                <a:gd name="T8" fmla="*/ 391 w 447"/>
                <a:gd name="T9" fmla="*/ 111 h 553"/>
                <a:gd name="T10" fmla="*/ 94 w 447"/>
                <a:gd name="T11" fmla="*/ 149 h 553"/>
                <a:gd name="T12" fmla="*/ 107 w 447"/>
                <a:gd name="T13" fmla="*/ 424 h 553"/>
                <a:gd name="T14" fmla="*/ 383 w 447"/>
                <a:gd name="T15" fmla="*/ 453 h 553"/>
                <a:gd name="T16" fmla="*/ 393 w 447"/>
                <a:gd name="T17" fmla="*/ 446 h 553"/>
                <a:gd name="T18" fmla="*/ 433 w 447"/>
                <a:gd name="T19" fmla="*/ 449 h 553"/>
                <a:gd name="T20" fmla="*/ 421 w 447"/>
                <a:gd name="T21" fmla="*/ 485 h 553"/>
                <a:gd name="T22" fmla="*/ 194 w 447"/>
                <a:gd name="T23" fmla="*/ 531 h 553"/>
                <a:gd name="T24" fmla="*/ 0 w 447"/>
                <a:gd name="T25" fmla="*/ 264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7" h="553">
                  <a:moveTo>
                    <a:pt x="0" y="264"/>
                  </a:moveTo>
                  <a:cubicBezTo>
                    <a:pt x="5" y="176"/>
                    <a:pt x="49" y="96"/>
                    <a:pt x="141" y="48"/>
                  </a:cubicBezTo>
                  <a:cubicBezTo>
                    <a:pt x="235" y="0"/>
                    <a:pt x="327" y="9"/>
                    <a:pt x="414" y="67"/>
                  </a:cubicBezTo>
                  <a:cubicBezTo>
                    <a:pt x="425" y="75"/>
                    <a:pt x="439" y="82"/>
                    <a:pt x="438" y="98"/>
                  </a:cubicBezTo>
                  <a:cubicBezTo>
                    <a:pt x="437" y="120"/>
                    <a:pt x="413" y="127"/>
                    <a:pt x="391" y="111"/>
                  </a:cubicBezTo>
                  <a:cubicBezTo>
                    <a:pt x="294" y="40"/>
                    <a:pt x="166" y="56"/>
                    <a:pt x="94" y="149"/>
                  </a:cubicBezTo>
                  <a:cubicBezTo>
                    <a:pt x="30" y="231"/>
                    <a:pt x="36" y="349"/>
                    <a:pt x="107" y="424"/>
                  </a:cubicBezTo>
                  <a:cubicBezTo>
                    <a:pt x="180" y="502"/>
                    <a:pt x="296" y="514"/>
                    <a:pt x="383" y="453"/>
                  </a:cubicBezTo>
                  <a:cubicBezTo>
                    <a:pt x="386" y="451"/>
                    <a:pt x="390" y="449"/>
                    <a:pt x="393" y="446"/>
                  </a:cubicBezTo>
                  <a:cubicBezTo>
                    <a:pt x="407" y="433"/>
                    <a:pt x="420" y="433"/>
                    <a:pt x="433" y="449"/>
                  </a:cubicBezTo>
                  <a:cubicBezTo>
                    <a:pt x="447" y="467"/>
                    <a:pt x="433" y="477"/>
                    <a:pt x="421" y="485"/>
                  </a:cubicBezTo>
                  <a:cubicBezTo>
                    <a:pt x="353" y="537"/>
                    <a:pt x="277" y="553"/>
                    <a:pt x="194" y="531"/>
                  </a:cubicBezTo>
                  <a:cubicBezTo>
                    <a:pt x="79" y="501"/>
                    <a:pt x="1" y="397"/>
                    <a:pt x="0" y="2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sp>
          <p:nvSpPr>
            <p:cNvPr id="13" name="Freeform 6">
              <a:extLst>
                <a:ext uri="{FF2B5EF4-FFF2-40B4-BE49-F238E27FC236}">
                  <a16:creationId xmlns:a16="http://schemas.microsoft.com/office/drawing/2014/main" id="{2B2DCE5D-9E03-4E35-BF7D-6696EBFE67DD}"/>
                </a:ext>
              </a:extLst>
            </p:cNvPr>
            <p:cNvSpPr>
              <a:spLocks/>
            </p:cNvSpPr>
            <p:nvPr/>
          </p:nvSpPr>
          <p:spPr bwMode="auto">
            <a:xfrm>
              <a:off x="11412538" y="2590800"/>
              <a:ext cx="835025" cy="1673225"/>
            </a:xfrm>
            <a:custGeom>
              <a:avLst/>
              <a:gdLst>
                <a:gd name="T0" fmla="*/ 0 w 196"/>
                <a:gd name="T1" fmla="*/ 198 h 393"/>
                <a:gd name="T2" fmla="*/ 157 w 196"/>
                <a:gd name="T3" fmla="*/ 8 h 393"/>
                <a:gd name="T4" fmla="*/ 192 w 196"/>
                <a:gd name="T5" fmla="*/ 22 h 393"/>
                <a:gd name="T6" fmla="*/ 167 w 196"/>
                <a:gd name="T7" fmla="*/ 56 h 393"/>
                <a:gd name="T8" fmla="*/ 48 w 196"/>
                <a:gd name="T9" fmla="*/ 198 h 393"/>
                <a:gd name="T10" fmla="*/ 170 w 196"/>
                <a:gd name="T11" fmla="*/ 339 h 393"/>
                <a:gd name="T12" fmla="*/ 193 w 196"/>
                <a:gd name="T13" fmla="*/ 372 h 393"/>
                <a:gd name="T14" fmla="*/ 160 w 196"/>
                <a:gd name="T15" fmla="*/ 387 h 393"/>
                <a:gd name="T16" fmla="*/ 0 w 196"/>
                <a:gd name="T17" fmla="*/ 198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6" h="393">
                  <a:moveTo>
                    <a:pt x="0" y="198"/>
                  </a:moveTo>
                  <a:cubicBezTo>
                    <a:pt x="0" y="103"/>
                    <a:pt x="64" y="26"/>
                    <a:pt x="157" y="8"/>
                  </a:cubicBezTo>
                  <a:cubicBezTo>
                    <a:pt x="171" y="6"/>
                    <a:pt x="188" y="0"/>
                    <a:pt x="192" y="22"/>
                  </a:cubicBezTo>
                  <a:cubicBezTo>
                    <a:pt x="196" y="41"/>
                    <a:pt x="190" y="52"/>
                    <a:pt x="167" y="56"/>
                  </a:cubicBezTo>
                  <a:cubicBezTo>
                    <a:pt x="95" y="70"/>
                    <a:pt x="47" y="129"/>
                    <a:pt x="48" y="198"/>
                  </a:cubicBezTo>
                  <a:cubicBezTo>
                    <a:pt x="48" y="267"/>
                    <a:pt x="97" y="325"/>
                    <a:pt x="170" y="339"/>
                  </a:cubicBezTo>
                  <a:cubicBezTo>
                    <a:pt x="191" y="343"/>
                    <a:pt x="195" y="354"/>
                    <a:pt x="193" y="372"/>
                  </a:cubicBezTo>
                  <a:cubicBezTo>
                    <a:pt x="190" y="393"/>
                    <a:pt x="174" y="389"/>
                    <a:pt x="160" y="387"/>
                  </a:cubicBezTo>
                  <a:cubicBezTo>
                    <a:pt x="70" y="375"/>
                    <a:pt x="0" y="293"/>
                    <a:pt x="0" y="19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noProof="0" dirty="0"/>
            </a:p>
          </p:txBody>
        </p:sp>
      </p:grpSp>
    </p:spTree>
    <p:extLst>
      <p:ext uri="{BB962C8B-B14F-4D97-AF65-F5344CB8AC3E}">
        <p14:creationId xmlns:p14="http://schemas.microsoft.com/office/powerpoint/2010/main" val="246816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51F27F-98F9-A147-8986-34441C7B752D}" type="datetime1">
              <a:rPr lang="en-US" noProof="0" smtClean="0"/>
              <a:t>9/23/2024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365667360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951F27F-98F9-A147-8986-34441C7B752D}" type="datetime1">
              <a:rPr lang="en-US" noProof="0" smtClean="0"/>
              <a:t>9/23/2024</a:t>
            </a:fld>
            <a:endParaRPr lang="en-US" noProof="0"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noProof="0"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9EC71654-96A5-4280-94F3-931C61A9F92C}" type="slidenum">
              <a:rPr lang="en-US" noProof="0" smtClean="0"/>
              <a:t>‹#›</a:t>
            </a:fld>
            <a:endParaRPr lang="en-US" noProof="0" dirty="0"/>
          </a:p>
        </p:txBody>
      </p:sp>
    </p:spTree>
    <p:extLst>
      <p:ext uri="{BB962C8B-B14F-4D97-AF65-F5344CB8AC3E}">
        <p14:creationId xmlns:p14="http://schemas.microsoft.com/office/powerpoint/2010/main" val="1794071932"/>
      </p:ext>
    </p:extLst>
  </p:cSld>
  <p:clrMap bg1="lt1" tx1="dk1" bg2="lt2" tx2="dk2" accent1="accent1" accent2="accent2" accent3="accent3" accent4="accent4" accent5="accent5" accent6="accent6" hlink="hlink" folHlink="folHlink"/>
  <p:sldLayoutIdLst>
    <p:sldLayoutId id="2147483678"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90" r:id="rId11"/>
    <p:sldLayoutId id="2147483654" r:id="rId12"/>
    <p:sldLayoutId id="2147483675" r:id="rId13"/>
    <p:sldLayoutId id="2147483667" r:id="rId14"/>
    <p:sldLayoutId id="2147483668" r:id="rId15"/>
    <p:sldLayoutId id="2147483669" r:id="rId16"/>
    <p:sldLayoutId id="2147483671" r:id="rId17"/>
    <p:sldLayoutId id="2147483672" r:id="rId18"/>
    <p:sldLayoutId id="2147483674" r:id="rId19"/>
    <p:sldLayoutId id="2147483673" r:id="rId20"/>
  </p:sldLayoutIdLst>
  <p:hf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25" userDrawn="1">
          <p15:clr>
            <a:srgbClr val="F26B43"/>
          </p15:clr>
        </p15:guide>
        <p15:guide id="4" pos="734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5.xml"/><Relationship Id="rId1" Type="http://schemas.openxmlformats.org/officeDocument/2006/relationships/video" Target="https://www.youtube.com/embed/b0KaGBOU4Ys" TargetMode="External"/><Relationship Id="rId6" Type="http://schemas.openxmlformats.org/officeDocument/2006/relationships/image" Target="../media/image13.jpeg"/><Relationship Id="rId5" Type="http://schemas.openxmlformats.org/officeDocument/2006/relationships/image" Target="../media/image5.pn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B08B8-3DB3-4637-AE23-B8DB96D9FCEC}"/>
              </a:ext>
            </a:extLst>
          </p:cNvPr>
          <p:cNvSpPr>
            <a:spLocks noGrp="1"/>
          </p:cNvSpPr>
          <p:nvPr>
            <p:ph type="ctrTitle"/>
          </p:nvPr>
        </p:nvSpPr>
        <p:spPr/>
        <p:txBody>
          <a:bodyPr/>
          <a:lstStyle/>
          <a:p>
            <a:r>
              <a:rPr lang="en-US" dirty="0"/>
              <a:t>What Is AI?</a:t>
            </a:r>
          </a:p>
        </p:txBody>
      </p:sp>
      <p:sp>
        <p:nvSpPr>
          <p:cNvPr id="3" name="Subtitle 2">
            <a:extLst>
              <a:ext uri="{FF2B5EF4-FFF2-40B4-BE49-F238E27FC236}">
                <a16:creationId xmlns:a16="http://schemas.microsoft.com/office/drawing/2014/main" id="{2198AA37-E298-4CD8-9F0F-2123ACFD9653}"/>
              </a:ext>
            </a:extLst>
          </p:cNvPr>
          <p:cNvSpPr>
            <a:spLocks noGrp="1"/>
          </p:cNvSpPr>
          <p:nvPr>
            <p:ph type="subTitle" idx="1"/>
          </p:nvPr>
        </p:nvSpPr>
        <p:spPr>
          <a:xfrm>
            <a:off x="6343650" y="4279971"/>
            <a:ext cx="5659928" cy="1754235"/>
          </a:xfrm>
        </p:spPr>
        <p:txBody>
          <a:bodyPr/>
          <a:lstStyle/>
          <a:p>
            <a:r>
              <a:rPr lang="en-US" dirty="0"/>
              <a:t>Glenn Hills Middle School</a:t>
            </a:r>
          </a:p>
          <a:p>
            <a:r>
              <a:rPr lang="en-US" dirty="0"/>
              <a:t>Ms. A. New, M.ED., LIBRARY MEDIA SPECIALIST</a:t>
            </a:r>
          </a:p>
          <a:p>
            <a:r>
              <a:rPr lang="en-US" dirty="0"/>
              <a:t>SOURCE:  COMMON SENSE MEDIA</a:t>
            </a:r>
          </a:p>
        </p:txBody>
      </p:sp>
      <p:pic>
        <p:nvPicPr>
          <p:cNvPr id="8" name="Picture 7">
            <a:extLst>
              <a:ext uri="{FF2B5EF4-FFF2-40B4-BE49-F238E27FC236}">
                <a16:creationId xmlns:a16="http://schemas.microsoft.com/office/drawing/2014/main" id="{C2E8CF3E-48A9-42B7-A78C-82DCEC2E8D36}"/>
              </a:ext>
            </a:extLst>
          </p:cNvPr>
          <p:cNvPicPr>
            <a:picLocks noChangeAspect="1"/>
          </p:cNvPicPr>
          <p:nvPr/>
        </p:nvPicPr>
        <p:blipFill>
          <a:blip r:embed="rId3"/>
          <a:stretch>
            <a:fillRect/>
          </a:stretch>
        </p:blipFill>
        <p:spPr>
          <a:xfrm>
            <a:off x="10097094" y="163026"/>
            <a:ext cx="1782483" cy="565519"/>
          </a:xfrm>
          <a:prstGeom prst="rect">
            <a:avLst/>
          </a:prstGeom>
        </p:spPr>
      </p:pic>
      <p:pic>
        <p:nvPicPr>
          <p:cNvPr id="9" name="Picture Placeholder 8">
            <a:extLst>
              <a:ext uri="{FF2B5EF4-FFF2-40B4-BE49-F238E27FC236}">
                <a16:creationId xmlns:a16="http://schemas.microsoft.com/office/drawing/2014/main" id="{50650F49-21C6-4D94-8F88-D2455DD5D5EF}"/>
              </a:ext>
            </a:extLst>
          </p:cNvPr>
          <p:cNvPicPr>
            <a:picLocks noGrp="1" noChangeAspect="1"/>
          </p:cNvPicPr>
          <p:nvPr>
            <p:ph type="pic" sz="quarter" idx="10"/>
          </p:nvPr>
        </p:nvPicPr>
        <p:blipFill>
          <a:blip r:embed="rId4"/>
          <a:srcRect/>
          <a:stretch>
            <a:fillRect/>
          </a:stretch>
        </p:blipFill>
        <p:spPr/>
      </p:pic>
    </p:spTree>
    <p:extLst>
      <p:ext uri="{BB962C8B-B14F-4D97-AF65-F5344CB8AC3E}">
        <p14:creationId xmlns:p14="http://schemas.microsoft.com/office/powerpoint/2010/main" val="3167172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Ways It Could Be Harmful?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2533" y="1371600"/>
            <a:ext cx="11413067" cy="3539430"/>
          </a:xfrm>
          <a:prstGeom prst="rect">
            <a:avLst/>
          </a:prstGeom>
          <a:noFill/>
        </p:spPr>
        <p:txBody>
          <a:bodyPr wrap="square" rtlCol="0">
            <a:spAutoFit/>
          </a:bodyPr>
          <a:lstStyle/>
          <a:p>
            <a:r>
              <a:rPr lang="en-US" sz="2800" b="1" dirty="0"/>
              <a:t>How could generative AI be harmful to society?</a:t>
            </a:r>
          </a:p>
          <a:p>
            <a:endParaRPr lang="en-US" sz="2800" dirty="0"/>
          </a:p>
          <a:p>
            <a:pPr fontAlgn="base"/>
            <a:r>
              <a:rPr lang="en-US" sz="2800" b="1" dirty="0"/>
              <a:t>Misinformation</a:t>
            </a:r>
            <a:r>
              <a:rPr lang="en-US" sz="2800" dirty="0"/>
              <a:t>: It could be used to create fake articles, videos, or images that are convincing and can be shared easily. </a:t>
            </a:r>
          </a:p>
          <a:p>
            <a:pPr fontAlgn="base"/>
            <a:r>
              <a:rPr lang="en-US" sz="2800" b="1" dirty="0"/>
              <a:t>Plagiarism and copyright issues</a:t>
            </a:r>
            <a:r>
              <a:rPr lang="en-US" sz="2800" dirty="0"/>
              <a:t>: It might have learned using data without permission, or it might not give credit to its sources.</a:t>
            </a:r>
          </a:p>
          <a:p>
            <a:pPr fontAlgn="base"/>
            <a:r>
              <a:rPr lang="en-US" sz="2800" b="1" dirty="0"/>
              <a:t>Bias</a:t>
            </a:r>
            <a:r>
              <a:rPr lang="en-US" sz="2800" dirty="0"/>
              <a:t>: It might be trained on biased or incomplete information.</a:t>
            </a:r>
          </a:p>
          <a:p>
            <a:pPr fontAlgn="base"/>
            <a:r>
              <a:rPr lang="en-US" sz="2800" b="1" dirty="0"/>
              <a:t>Other harms</a:t>
            </a:r>
            <a:r>
              <a:rPr lang="en-US" sz="2800" dirty="0"/>
              <a:t>: Impersonation, cyberbullying, privacy threats, etc.</a:t>
            </a:r>
          </a:p>
        </p:txBody>
      </p:sp>
      <p:pic>
        <p:nvPicPr>
          <p:cNvPr id="5" name="Picture 4">
            <a:extLst>
              <a:ext uri="{FF2B5EF4-FFF2-40B4-BE49-F238E27FC236}">
                <a16:creationId xmlns:a16="http://schemas.microsoft.com/office/drawing/2014/main" id="{E1AD2D6A-E26E-4036-84B4-FCE935969BF8}"/>
              </a:ext>
            </a:extLst>
          </p:cNvPr>
          <p:cNvPicPr>
            <a:picLocks noChangeAspect="1"/>
          </p:cNvPicPr>
          <p:nvPr/>
        </p:nvPicPr>
        <p:blipFill>
          <a:blip r:embed="rId2"/>
          <a:stretch>
            <a:fillRect/>
          </a:stretch>
        </p:blipFill>
        <p:spPr>
          <a:xfrm>
            <a:off x="372533" y="6168840"/>
            <a:ext cx="1782483" cy="565519"/>
          </a:xfrm>
          <a:prstGeom prst="rect">
            <a:avLst/>
          </a:prstGeom>
        </p:spPr>
      </p:pic>
      <p:pic>
        <p:nvPicPr>
          <p:cNvPr id="10242" name="Picture 2" descr="FAQ on Catastrophic AI Risks - Yoshua ...">
            <a:extLst>
              <a:ext uri="{FF2B5EF4-FFF2-40B4-BE49-F238E27FC236}">
                <a16:creationId xmlns:a16="http://schemas.microsoft.com/office/drawing/2014/main" id="{0FCC3DBA-E799-4B69-858B-762B693674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52492" y="488650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326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Ways It Could Be Helpful?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2533" y="1371600"/>
            <a:ext cx="11413067" cy="3539430"/>
          </a:xfrm>
          <a:prstGeom prst="rect">
            <a:avLst/>
          </a:prstGeom>
          <a:noFill/>
        </p:spPr>
        <p:txBody>
          <a:bodyPr wrap="square" rtlCol="0">
            <a:spAutoFit/>
          </a:bodyPr>
          <a:lstStyle/>
          <a:p>
            <a:r>
              <a:rPr lang="en-US" sz="2800" b="1" dirty="0"/>
              <a:t>How could generative AI be helpful to society? </a:t>
            </a:r>
          </a:p>
          <a:p>
            <a:endParaRPr lang="en-US" sz="2800" dirty="0"/>
          </a:p>
          <a:p>
            <a:pPr fontAlgn="base"/>
            <a:r>
              <a:rPr lang="en-US" sz="2800" b="1" dirty="0"/>
              <a:t>Efficiency</a:t>
            </a:r>
            <a:r>
              <a:rPr lang="en-US" sz="2800" dirty="0"/>
              <a:t>: People could use it to be more productive in their jobs (data entry, writing, analyzing information, etc.)</a:t>
            </a:r>
          </a:p>
          <a:p>
            <a:pPr fontAlgn="base"/>
            <a:r>
              <a:rPr lang="en-US" sz="2800" b="1" dirty="0"/>
              <a:t>Creativity</a:t>
            </a:r>
            <a:r>
              <a:rPr lang="en-US" sz="2800" dirty="0"/>
              <a:t>: Could produce high-quality creative content, including art, music, and writing.</a:t>
            </a:r>
          </a:p>
          <a:p>
            <a:pPr fontAlgn="base"/>
            <a:r>
              <a:rPr lang="en-US" sz="2800" b="1" dirty="0"/>
              <a:t>Learning</a:t>
            </a:r>
            <a:r>
              <a:rPr lang="en-US" sz="2800" dirty="0"/>
              <a:t>: It can help people learn new skills.</a:t>
            </a:r>
          </a:p>
          <a:p>
            <a:pPr fontAlgn="base"/>
            <a:r>
              <a:rPr lang="en-US" sz="2800" dirty="0"/>
              <a:t>Other helpful contributions?</a:t>
            </a:r>
          </a:p>
        </p:txBody>
      </p:sp>
      <p:pic>
        <p:nvPicPr>
          <p:cNvPr id="5" name="Picture 4">
            <a:extLst>
              <a:ext uri="{FF2B5EF4-FFF2-40B4-BE49-F238E27FC236}">
                <a16:creationId xmlns:a16="http://schemas.microsoft.com/office/drawing/2014/main" id="{13C9A315-FF1A-4E33-9FBE-A4F581B1250A}"/>
              </a:ext>
            </a:extLst>
          </p:cNvPr>
          <p:cNvPicPr>
            <a:picLocks noChangeAspect="1"/>
          </p:cNvPicPr>
          <p:nvPr/>
        </p:nvPicPr>
        <p:blipFill>
          <a:blip r:embed="rId2"/>
          <a:stretch>
            <a:fillRect/>
          </a:stretch>
        </p:blipFill>
        <p:spPr>
          <a:xfrm>
            <a:off x="267923" y="6168840"/>
            <a:ext cx="1782483" cy="565519"/>
          </a:xfrm>
          <a:prstGeom prst="rect">
            <a:avLst/>
          </a:prstGeom>
        </p:spPr>
      </p:pic>
      <p:pic>
        <p:nvPicPr>
          <p:cNvPr id="9218" name="Picture 2" descr="Are There Benefits of Using A.I.? 5 ...">
            <a:extLst>
              <a:ext uri="{FF2B5EF4-FFF2-40B4-BE49-F238E27FC236}">
                <a16:creationId xmlns:a16="http://schemas.microsoft.com/office/drawing/2014/main" id="{B59986F0-11EE-4542-963E-8F72840A03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555067"/>
            <a:ext cx="5828077" cy="2179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8873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We Are In Control!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2533" y="1371600"/>
            <a:ext cx="11413067" cy="2554545"/>
          </a:xfrm>
          <a:prstGeom prst="rect">
            <a:avLst/>
          </a:prstGeom>
          <a:noFill/>
        </p:spPr>
        <p:txBody>
          <a:bodyPr wrap="square" rtlCol="0">
            <a:spAutoFit/>
          </a:bodyPr>
          <a:lstStyle/>
          <a:p>
            <a:r>
              <a:rPr lang="en-US" sz="3200" dirty="0"/>
              <a:t>Balancing the potential benefits and drawbacks of a new technology can be tricky. When it comes to AI and generative AI, we must </a:t>
            </a:r>
            <a:r>
              <a:rPr lang="en-US" sz="3200" b="1" dirty="0"/>
              <a:t>think critically about its impacts </a:t>
            </a:r>
            <a:r>
              <a:rPr lang="en-US" sz="3200" dirty="0"/>
              <a:t>and remember that </a:t>
            </a:r>
            <a:r>
              <a:rPr lang="en-US" sz="3200" b="1" dirty="0"/>
              <a:t>we're each in control </a:t>
            </a:r>
            <a:r>
              <a:rPr lang="en-US" sz="3200" dirty="0"/>
              <a:t>of how we use it.</a:t>
            </a:r>
          </a:p>
        </p:txBody>
      </p:sp>
      <p:pic>
        <p:nvPicPr>
          <p:cNvPr id="5" name="Picture 4">
            <a:extLst>
              <a:ext uri="{FF2B5EF4-FFF2-40B4-BE49-F238E27FC236}">
                <a16:creationId xmlns:a16="http://schemas.microsoft.com/office/drawing/2014/main" id="{43C280A8-75C5-4AB7-88BE-2AC049E8ADB7}"/>
              </a:ext>
            </a:extLst>
          </p:cNvPr>
          <p:cNvPicPr>
            <a:picLocks noChangeAspect="1"/>
          </p:cNvPicPr>
          <p:nvPr/>
        </p:nvPicPr>
        <p:blipFill>
          <a:blip r:embed="rId2"/>
          <a:stretch>
            <a:fillRect/>
          </a:stretch>
        </p:blipFill>
        <p:spPr>
          <a:xfrm>
            <a:off x="372533" y="6168840"/>
            <a:ext cx="1782483" cy="565519"/>
          </a:xfrm>
          <a:prstGeom prst="rect">
            <a:avLst/>
          </a:prstGeom>
        </p:spPr>
      </p:pic>
      <p:pic>
        <p:nvPicPr>
          <p:cNvPr id="8194" name="Picture 2" descr="Human Intelligence &amp; Artificial ...">
            <a:extLst>
              <a:ext uri="{FF2B5EF4-FFF2-40B4-BE49-F238E27FC236}">
                <a16:creationId xmlns:a16="http://schemas.microsoft.com/office/drawing/2014/main" id="{4F263651-1513-44B0-BF9B-A7E11D4C69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4133" y="3657600"/>
            <a:ext cx="8805334" cy="3076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64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p:txBody>
          <a:bodyPr/>
          <a:lstStyle/>
          <a:p>
            <a:r>
              <a:rPr lang="en-US" dirty="0"/>
              <a:t>Essential Question</a:t>
            </a:r>
          </a:p>
        </p:txBody>
      </p:sp>
      <p:sp>
        <p:nvSpPr>
          <p:cNvPr id="4" name="TextBox 3">
            <a:extLst>
              <a:ext uri="{FF2B5EF4-FFF2-40B4-BE49-F238E27FC236}">
                <a16:creationId xmlns:a16="http://schemas.microsoft.com/office/drawing/2014/main" id="{62DF736A-F3BD-4C21-AA0C-C6C3C1B3F364}"/>
              </a:ext>
            </a:extLst>
          </p:cNvPr>
          <p:cNvSpPr txBox="1"/>
          <p:nvPr/>
        </p:nvSpPr>
        <p:spPr>
          <a:xfrm>
            <a:off x="1066800" y="2014194"/>
            <a:ext cx="9124614" cy="1077218"/>
          </a:xfrm>
          <a:prstGeom prst="rect">
            <a:avLst/>
          </a:prstGeom>
          <a:noFill/>
        </p:spPr>
        <p:txBody>
          <a:bodyPr wrap="none" rtlCol="0">
            <a:spAutoFit/>
          </a:bodyPr>
          <a:lstStyle/>
          <a:p>
            <a:r>
              <a:rPr lang="en-US" sz="3200" dirty="0"/>
              <a:t>What is artificial intelligence and what are its </a:t>
            </a:r>
          </a:p>
          <a:p>
            <a:r>
              <a:rPr lang="en-US" sz="3200" dirty="0"/>
              <a:t>potential benefits and drawbacks?</a:t>
            </a:r>
          </a:p>
        </p:txBody>
      </p:sp>
      <p:pic>
        <p:nvPicPr>
          <p:cNvPr id="1030" name="Picture 6" descr="What Is Artificial Intelligence? | The Motley Fool">
            <a:extLst>
              <a:ext uri="{FF2B5EF4-FFF2-40B4-BE49-F238E27FC236}">
                <a16:creationId xmlns:a16="http://schemas.microsoft.com/office/drawing/2014/main" id="{F38A1D42-E56E-4F4B-B403-E656F81003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213100"/>
            <a:ext cx="8382000" cy="351030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C0C0B411-FBA9-463F-82CE-F48E7993CCCA}"/>
              </a:ext>
            </a:extLst>
          </p:cNvPr>
          <p:cNvPicPr>
            <a:picLocks noChangeAspect="1"/>
          </p:cNvPicPr>
          <p:nvPr/>
        </p:nvPicPr>
        <p:blipFill>
          <a:blip r:embed="rId3"/>
          <a:stretch>
            <a:fillRect/>
          </a:stretch>
        </p:blipFill>
        <p:spPr>
          <a:xfrm>
            <a:off x="383111" y="6157888"/>
            <a:ext cx="1782483" cy="565519"/>
          </a:xfrm>
          <a:prstGeom prst="rect">
            <a:avLst/>
          </a:prstGeom>
        </p:spPr>
      </p:pic>
    </p:spTree>
    <p:extLst>
      <p:ext uri="{BB962C8B-B14F-4D97-AF65-F5344CB8AC3E}">
        <p14:creationId xmlns:p14="http://schemas.microsoft.com/office/powerpoint/2010/main" val="117640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348212"/>
            <a:ext cx="10058400" cy="1371600"/>
          </a:xfrm>
        </p:spPr>
        <p:txBody>
          <a:bodyPr/>
          <a:lstStyle/>
          <a:p>
            <a:r>
              <a:rPr lang="en-US" dirty="0"/>
              <a:t>Learning Objectives</a:t>
            </a:r>
          </a:p>
        </p:txBody>
      </p:sp>
      <p:sp>
        <p:nvSpPr>
          <p:cNvPr id="3" name="TextBox 2">
            <a:extLst>
              <a:ext uri="{FF2B5EF4-FFF2-40B4-BE49-F238E27FC236}">
                <a16:creationId xmlns:a16="http://schemas.microsoft.com/office/drawing/2014/main" id="{93F22B67-1FCE-4213-A105-922341AED1B1}"/>
              </a:ext>
            </a:extLst>
          </p:cNvPr>
          <p:cNvSpPr txBox="1"/>
          <p:nvPr/>
        </p:nvSpPr>
        <p:spPr>
          <a:xfrm>
            <a:off x="894272" y="1719812"/>
            <a:ext cx="9887643" cy="2339102"/>
          </a:xfrm>
          <a:prstGeom prst="rect">
            <a:avLst/>
          </a:prstGeom>
          <a:noFill/>
        </p:spPr>
        <p:txBody>
          <a:bodyPr wrap="none" rtlCol="0">
            <a:spAutoFit/>
          </a:bodyPr>
          <a:lstStyle/>
          <a:p>
            <a:pPr marL="457200" indent="-457200">
              <a:buFont typeface="Wingdings" panose="05000000000000000000" pitchFamily="2" charset="2"/>
              <a:buChar char="Ø"/>
            </a:pPr>
            <a:r>
              <a:rPr lang="en-US" sz="3200" dirty="0"/>
              <a:t>Define what artificial intelligence is.</a:t>
            </a:r>
          </a:p>
          <a:p>
            <a:pPr marL="457200" indent="-457200">
              <a:buFont typeface="Wingdings" panose="05000000000000000000" pitchFamily="2" charset="2"/>
              <a:buChar char="Ø"/>
            </a:pPr>
            <a:r>
              <a:rPr lang="en-US" sz="3200" dirty="0"/>
              <a:t>Understand what makes generative AI unique.</a:t>
            </a:r>
          </a:p>
          <a:p>
            <a:pPr marL="457200" indent="-457200">
              <a:buFont typeface="Wingdings" panose="05000000000000000000" pitchFamily="2" charset="2"/>
              <a:buChar char="Ø"/>
            </a:pPr>
            <a:r>
              <a:rPr lang="en-US" sz="3200" dirty="0"/>
              <a:t>Reflect on the benefits and drawbacks of </a:t>
            </a:r>
          </a:p>
          <a:p>
            <a:r>
              <a:rPr lang="en-US" sz="3200" dirty="0"/>
              <a:t>generative AI.</a:t>
            </a:r>
          </a:p>
          <a:p>
            <a:endParaRPr lang="en-US" dirty="0"/>
          </a:p>
        </p:txBody>
      </p:sp>
      <p:pic>
        <p:nvPicPr>
          <p:cNvPr id="2050" name="Picture 2" descr="Will Artificial Intelligence Soon ...">
            <a:extLst>
              <a:ext uri="{FF2B5EF4-FFF2-40B4-BE49-F238E27FC236}">
                <a16:creationId xmlns:a16="http://schemas.microsoft.com/office/drawing/2014/main" id="{A59825AC-D85F-472E-B3DF-D2CB61F74F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871" y="4233333"/>
            <a:ext cx="6375929" cy="253491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B871149F-773A-4738-8843-81540A5A336B}"/>
              </a:ext>
            </a:extLst>
          </p:cNvPr>
          <p:cNvPicPr>
            <a:picLocks noChangeAspect="1"/>
          </p:cNvPicPr>
          <p:nvPr/>
        </p:nvPicPr>
        <p:blipFill>
          <a:blip r:embed="rId3"/>
          <a:stretch>
            <a:fillRect/>
          </a:stretch>
        </p:blipFill>
        <p:spPr>
          <a:xfrm>
            <a:off x="10130646" y="6202728"/>
            <a:ext cx="1782483" cy="565519"/>
          </a:xfrm>
          <a:prstGeom prst="rect">
            <a:avLst/>
          </a:prstGeom>
        </p:spPr>
      </p:pic>
    </p:spTree>
    <p:extLst>
      <p:ext uri="{BB962C8B-B14F-4D97-AF65-F5344CB8AC3E}">
        <p14:creationId xmlns:p14="http://schemas.microsoft.com/office/powerpoint/2010/main" val="3487632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p:txBody>
          <a:bodyPr/>
          <a:lstStyle/>
          <a:p>
            <a:r>
              <a:rPr lang="en-US" dirty="0"/>
              <a:t>What Do You Already Know?</a:t>
            </a:r>
          </a:p>
        </p:txBody>
      </p:sp>
      <p:sp>
        <p:nvSpPr>
          <p:cNvPr id="4" name="TextBox 3">
            <a:extLst>
              <a:ext uri="{FF2B5EF4-FFF2-40B4-BE49-F238E27FC236}">
                <a16:creationId xmlns:a16="http://schemas.microsoft.com/office/drawing/2014/main" id="{62DF736A-F3BD-4C21-AA0C-C6C3C1B3F364}"/>
              </a:ext>
            </a:extLst>
          </p:cNvPr>
          <p:cNvSpPr txBox="1"/>
          <p:nvPr/>
        </p:nvSpPr>
        <p:spPr>
          <a:xfrm>
            <a:off x="1066800" y="2014194"/>
            <a:ext cx="9872133" cy="2677656"/>
          </a:xfrm>
          <a:prstGeom prst="rect">
            <a:avLst/>
          </a:prstGeom>
          <a:noFill/>
        </p:spPr>
        <p:txBody>
          <a:bodyPr wrap="square" rtlCol="0">
            <a:spAutoFit/>
          </a:bodyPr>
          <a:lstStyle/>
          <a:p>
            <a:r>
              <a:rPr lang="en-US" sz="3600" dirty="0"/>
              <a:t>Where have you heard or seen AI?</a:t>
            </a:r>
          </a:p>
          <a:p>
            <a:endParaRPr lang="en-US" sz="3600" dirty="0"/>
          </a:p>
          <a:p>
            <a:r>
              <a:rPr lang="en-US" sz="3200" dirty="0"/>
              <a:t>What are some examples of things you think AI can do?</a:t>
            </a:r>
            <a:br>
              <a:rPr lang="en-US" sz="3200" dirty="0"/>
            </a:br>
            <a:endParaRPr lang="en-US" sz="3200" dirty="0"/>
          </a:p>
        </p:txBody>
      </p:sp>
      <p:pic>
        <p:nvPicPr>
          <p:cNvPr id="3074" name="Picture 2" descr="What is Artificial Intelligence and Why It Matters in 2024?">
            <a:extLst>
              <a:ext uri="{FF2B5EF4-FFF2-40B4-BE49-F238E27FC236}">
                <a16:creationId xmlns:a16="http://schemas.microsoft.com/office/drawing/2014/main" id="{2DAD0F13-6F02-47E2-AED8-F0AD99CA87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334" y="4437407"/>
            <a:ext cx="5952066" cy="22454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24185B2F-F2AA-4F09-887A-CBECE866138F}"/>
              </a:ext>
            </a:extLst>
          </p:cNvPr>
          <p:cNvPicPr>
            <a:picLocks noChangeAspect="1"/>
          </p:cNvPicPr>
          <p:nvPr/>
        </p:nvPicPr>
        <p:blipFill>
          <a:blip r:embed="rId3"/>
          <a:stretch>
            <a:fillRect/>
          </a:stretch>
        </p:blipFill>
        <p:spPr>
          <a:xfrm>
            <a:off x="10233958" y="6215406"/>
            <a:ext cx="1782483" cy="565519"/>
          </a:xfrm>
          <a:prstGeom prst="rect">
            <a:avLst/>
          </a:prstGeom>
        </p:spPr>
      </p:pic>
    </p:spTree>
    <p:extLst>
      <p:ext uri="{BB962C8B-B14F-4D97-AF65-F5344CB8AC3E}">
        <p14:creationId xmlns:p14="http://schemas.microsoft.com/office/powerpoint/2010/main" val="372566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p:txBody>
          <a:bodyPr/>
          <a:lstStyle/>
          <a:p>
            <a:r>
              <a:rPr lang="en-US" dirty="0"/>
              <a:t>Key Vocabulary</a:t>
            </a:r>
          </a:p>
        </p:txBody>
      </p:sp>
      <p:sp>
        <p:nvSpPr>
          <p:cNvPr id="4" name="TextBox 3">
            <a:extLst>
              <a:ext uri="{FF2B5EF4-FFF2-40B4-BE49-F238E27FC236}">
                <a16:creationId xmlns:a16="http://schemas.microsoft.com/office/drawing/2014/main" id="{62DF736A-F3BD-4C21-AA0C-C6C3C1B3F364}"/>
              </a:ext>
            </a:extLst>
          </p:cNvPr>
          <p:cNvSpPr txBox="1"/>
          <p:nvPr/>
        </p:nvSpPr>
        <p:spPr>
          <a:xfrm>
            <a:off x="1066800" y="2014194"/>
            <a:ext cx="9872133" cy="2554545"/>
          </a:xfrm>
          <a:prstGeom prst="rect">
            <a:avLst/>
          </a:prstGeom>
          <a:noFill/>
        </p:spPr>
        <p:txBody>
          <a:bodyPr wrap="square" rtlCol="0">
            <a:spAutoFit/>
          </a:bodyPr>
          <a:lstStyle/>
          <a:p>
            <a:r>
              <a:rPr lang="en-US" sz="3200" dirty="0"/>
              <a:t>We're going to watch a video that explains what </a:t>
            </a:r>
            <a:br>
              <a:rPr lang="en-US" sz="3200" dirty="0"/>
            </a:br>
            <a:r>
              <a:rPr lang="en-US" sz="3200" dirty="0"/>
              <a:t>AI is. And we'll learn about a specific kind of AI that is quite popular right now, called </a:t>
            </a:r>
            <a:r>
              <a:rPr lang="en-US" sz="3200" b="1" dirty="0"/>
              <a:t>generative AI, </a:t>
            </a:r>
            <a:r>
              <a:rPr lang="en-US" sz="3200" dirty="0"/>
              <a:t>which is a type of AI that can create content, including text, images, and audio</a:t>
            </a:r>
          </a:p>
        </p:txBody>
      </p:sp>
      <p:pic>
        <p:nvPicPr>
          <p:cNvPr id="4098" name="Picture 2" descr="Artificial Intelligence (AI) For The Real-World Skillioma, 53% OFF">
            <a:extLst>
              <a:ext uri="{FF2B5EF4-FFF2-40B4-BE49-F238E27FC236}">
                <a16:creationId xmlns:a16="http://schemas.microsoft.com/office/drawing/2014/main" id="{45BA00D7-7F78-43EF-B1E5-A4BF8E80B8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796" y="4690533"/>
            <a:ext cx="5587471" cy="20641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7037279B-4D3F-4BD7-A108-27E99BA3F50E}"/>
              </a:ext>
            </a:extLst>
          </p:cNvPr>
          <p:cNvPicPr>
            <a:picLocks noChangeAspect="1"/>
          </p:cNvPicPr>
          <p:nvPr/>
        </p:nvPicPr>
        <p:blipFill>
          <a:blip r:embed="rId3"/>
          <a:stretch>
            <a:fillRect/>
          </a:stretch>
        </p:blipFill>
        <p:spPr>
          <a:xfrm>
            <a:off x="10222721" y="6189207"/>
            <a:ext cx="1782483" cy="565519"/>
          </a:xfrm>
          <a:prstGeom prst="rect">
            <a:avLst/>
          </a:prstGeom>
        </p:spPr>
      </p:pic>
    </p:spTree>
    <p:extLst>
      <p:ext uri="{BB962C8B-B14F-4D97-AF65-F5344CB8AC3E}">
        <p14:creationId xmlns:p14="http://schemas.microsoft.com/office/powerpoint/2010/main" val="3610474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Generative AI</a:t>
            </a:r>
          </a:p>
        </p:txBody>
      </p:sp>
      <p:pic>
        <p:nvPicPr>
          <p:cNvPr id="3" name="Online Media 2">
            <a:hlinkClick r:id="" action="ppaction://media"/>
            <a:extLst>
              <a:ext uri="{FF2B5EF4-FFF2-40B4-BE49-F238E27FC236}">
                <a16:creationId xmlns:a16="http://schemas.microsoft.com/office/drawing/2014/main" id="{5007DB77-57C5-47E0-876B-F4988D588C8C}"/>
              </a:ext>
            </a:extLst>
          </p:cNvPr>
          <p:cNvPicPr>
            <a:picLocks noRot="1" noChangeAspect="1"/>
          </p:cNvPicPr>
          <p:nvPr>
            <a:videoFile r:link="rId1"/>
          </p:nvPr>
        </p:nvPicPr>
        <p:blipFill>
          <a:blip r:embed="rId3"/>
          <a:stretch>
            <a:fillRect/>
          </a:stretch>
        </p:blipFill>
        <p:spPr>
          <a:xfrm>
            <a:off x="6231466" y="1032934"/>
            <a:ext cx="4572000" cy="2571750"/>
          </a:xfrm>
          <a:prstGeom prst="rect">
            <a:avLst/>
          </a:prstGeom>
        </p:spPr>
      </p:pic>
      <p:sp>
        <p:nvSpPr>
          <p:cNvPr id="5" name="TextBox 4">
            <a:extLst>
              <a:ext uri="{FF2B5EF4-FFF2-40B4-BE49-F238E27FC236}">
                <a16:creationId xmlns:a16="http://schemas.microsoft.com/office/drawing/2014/main" id="{23012044-C572-4C74-9E4F-EE86FFD404BC}"/>
              </a:ext>
            </a:extLst>
          </p:cNvPr>
          <p:cNvSpPr txBox="1"/>
          <p:nvPr/>
        </p:nvSpPr>
        <p:spPr>
          <a:xfrm>
            <a:off x="2077879" y="3762963"/>
            <a:ext cx="8063426" cy="2062103"/>
          </a:xfrm>
          <a:prstGeom prst="rect">
            <a:avLst/>
          </a:prstGeom>
          <a:noFill/>
        </p:spPr>
        <p:txBody>
          <a:bodyPr wrap="none" rtlCol="0">
            <a:spAutoFit/>
          </a:bodyPr>
          <a:lstStyle/>
          <a:p>
            <a:pPr marL="457200" indent="-457200" fontAlgn="base">
              <a:buFont typeface="Wingdings" panose="05000000000000000000" pitchFamily="2" charset="2"/>
              <a:buChar char="Ø"/>
            </a:pPr>
            <a:r>
              <a:rPr lang="en-US" sz="3200" dirty="0"/>
              <a:t>What is artificial intelligence?</a:t>
            </a:r>
          </a:p>
          <a:p>
            <a:pPr marL="457200" indent="-457200" fontAlgn="base">
              <a:buFont typeface="Wingdings" panose="05000000000000000000" pitchFamily="2" charset="2"/>
              <a:buChar char="Ø"/>
            </a:pPr>
            <a:r>
              <a:rPr lang="en-US" sz="3200" dirty="0"/>
              <a:t>How does artificial intelligence learn?</a:t>
            </a:r>
          </a:p>
          <a:p>
            <a:pPr marL="457200" indent="-457200">
              <a:buFont typeface="Wingdings" panose="05000000000000000000" pitchFamily="2" charset="2"/>
              <a:buChar char="Ø"/>
            </a:pPr>
            <a:r>
              <a:rPr lang="en-US" sz="3200" dirty="0"/>
              <a:t>What makes </a:t>
            </a:r>
            <a:br>
              <a:rPr lang="en-US" sz="3200" dirty="0"/>
            </a:br>
            <a:r>
              <a:rPr lang="en-US" sz="3200" dirty="0"/>
              <a:t>"generative AI" unique?</a:t>
            </a:r>
          </a:p>
        </p:txBody>
      </p:sp>
      <p:pic>
        <p:nvPicPr>
          <p:cNvPr id="5122" name="Picture 2" descr="Impact of Artificial Intelligence on ...">
            <a:extLst>
              <a:ext uri="{FF2B5EF4-FFF2-40B4-BE49-F238E27FC236}">
                <a16:creationId xmlns:a16="http://schemas.microsoft.com/office/drawing/2014/main" id="{897E0BF2-1241-42E3-83CF-891632D230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305" y="1032934"/>
            <a:ext cx="4571999" cy="25717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C8EE70D2-3A78-4314-8E8F-5EE7ECA6391E}"/>
              </a:ext>
            </a:extLst>
          </p:cNvPr>
          <p:cNvPicPr>
            <a:picLocks noChangeAspect="1"/>
          </p:cNvPicPr>
          <p:nvPr/>
        </p:nvPicPr>
        <p:blipFill>
          <a:blip r:embed="rId5"/>
          <a:stretch>
            <a:fillRect/>
          </a:stretch>
        </p:blipFill>
        <p:spPr>
          <a:xfrm>
            <a:off x="295396" y="6168840"/>
            <a:ext cx="1782483" cy="565519"/>
          </a:xfrm>
          <a:prstGeom prst="rect">
            <a:avLst/>
          </a:prstGeom>
        </p:spPr>
      </p:pic>
      <p:pic>
        <p:nvPicPr>
          <p:cNvPr id="5126" name="Picture 6" descr="Artificial intelligence | Technology ...">
            <a:extLst>
              <a:ext uri="{FF2B5EF4-FFF2-40B4-BE49-F238E27FC236}">
                <a16:creationId xmlns:a16="http://schemas.microsoft.com/office/drawing/2014/main" id="{DF3CD195-53A4-48EA-9F69-ED4B59BA68F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69978" y="488650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154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AI Explained</a:t>
            </a:r>
          </a:p>
        </p:txBody>
      </p:sp>
      <p:sp>
        <p:nvSpPr>
          <p:cNvPr id="5" name="TextBox 4">
            <a:extLst>
              <a:ext uri="{FF2B5EF4-FFF2-40B4-BE49-F238E27FC236}">
                <a16:creationId xmlns:a16="http://schemas.microsoft.com/office/drawing/2014/main" id="{23012044-C572-4C74-9E4F-EE86FFD404BC}"/>
              </a:ext>
            </a:extLst>
          </p:cNvPr>
          <p:cNvSpPr txBox="1"/>
          <p:nvPr/>
        </p:nvSpPr>
        <p:spPr>
          <a:xfrm>
            <a:off x="911240" y="1561631"/>
            <a:ext cx="646331" cy="584775"/>
          </a:xfrm>
          <a:prstGeom prst="rect">
            <a:avLst/>
          </a:prstGeom>
          <a:noFill/>
        </p:spPr>
        <p:txBody>
          <a:bodyPr wrap="none" rtlCol="0">
            <a:spAutoFit/>
          </a:bodyPr>
          <a:lstStyle/>
          <a:p>
            <a:pPr marL="457200" indent="-457200" fontAlgn="base">
              <a:buFont typeface="Wingdings" panose="05000000000000000000" pitchFamily="2" charset="2"/>
              <a:buChar char="Ø"/>
            </a:pPr>
            <a:endParaRPr lang="en-US" sz="3200" dirty="0"/>
          </a:p>
        </p:txBody>
      </p:sp>
      <p:graphicFrame>
        <p:nvGraphicFramePr>
          <p:cNvPr id="4" name="Table 3">
            <a:extLst>
              <a:ext uri="{FF2B5EF4-FFF2-40B4-BE49-F238E27FC236}">
                <a16:creationId xmlns:a16="http://schemas.microsoft.com/office/drawing/2014/main" id="{2D822B5E-9285-4770-83B4-FF2A9671F0F4}"/>
              </a:ext>
            </a:extLst>
          </p:cNvPr>
          <p:cNvGraphicFramePr>
            <a:graphicFrameLocks noGrp="1"/>
          </p:cNvGraphicFramePr>
          <p:nvPr>
            <p:extLst>
              <p:ext uri="{D42A27DB-BD31-4B8C-83A1-F6EECF244321}">
                <p14:modId xmlns:p14="http://schemas.microsoft.com/office/powerpoint/2010/main" val="4241221999"/>
              </p:ext>
            </p:extLst>
          </p:nvPr>
        </p:nvGraphicFramePr>
        <p:xfrm>
          <a:off x="3555704" y="1151467"/>
          <a:ext cx="8128000" cy="5582893"/>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595677636"/>
                    </a:ext>
                  </a:extLst>
                </a:gridCol>
                <a:gridCol w="4064000">
                  <a:extLst>
                    <a:ext uri="{9D8B030D-6E8A-4147-A177-3AD203B41FA5}">
                      <a16:colId xmlns:a16="http://schemas.microsoft.com/office/drawing/2014/main" val="2506843610"/>
                    </a:ext>
                  </a:extLst>
                </a:gridCol>
              </a:tblGrid>
              <a:tr h="434953">
                <a:tc>
                  <a:txBody>
                    <a:bodyPr/>
                    <a:lstStyle/>
                    <a:p>
                      <a:endParaRPr lang="en-US" dirty="0"/>
                    </a:p>
                  </a:txBody>
                  <a:tcPr>
                    <a:solidFill>
                      <a:schemeClr val="bg1"/>
                    </a:solidFill>
                  </a:tcPr>
                </a:tc>
                <a:tc>
                  <a:txBody>
                    <a:bodyPr/>
                    <a:lstStyle/>
                    <a:p>
                      <a:pPr algn="ctr"/>
                      <a:r>
                        <a:rPr lang="en-US" dirty="0"/>
                        <a:t>THINGS I HAVE LEARNED</a:t>
                      </a:r>
                    </a:p>
                  </a:txBody>
                  <a:tcPr>
                    <a:solidFill>
                      <a:schemeClr val="accent1"/>
                    </a:solidFill>
                  </a:tcPr>
                </a:tc>
                <a:extLst>
                  <a:ext uri="{0D108BD9-81ED-4DB2-BD59-A6C34878D82A}">
                    <a16:rowId xmlns:a16="http://schemas.microsoft.com/office/drawing/2014/main" val="3390975425"/>
                  </a:ext>
                </a:extLst>
              </a:tr>
              <a:tr h="1715980">
                <a:tc>
                  <a:txBody>
                    <a:bodyPr/>
                    <a:lstStyle/>
                    <a:p>
                      <a:r>
                        <a:rPr lang="en-US" b="1" dirty="0">
                          <a:solidFill>
                            <a:schemeClr val="bg1"/>
                          </a:solidFill>
                        </a:rPr>
                        <a:t>WHAT IS ARTIFICIAL INTELLIGENCE?</a:t>
                      </a:r>
                    </a:p>
                  </a:txBody>
                  <a:tcPr>
                    <a:solidFill>
                      <a:schemeClr val="accent1"/>
                    </a:solidFill>
                  </a:tcPr>
                </a:tc>
                <a:tc>
                  <a:txBody>
                    <a:bodyPr/>
                    <a:lstStyle/>
                    <a:p>
                      <a:endParaRPr lang="en-US" dirty="0"/>
                    </a:p>
                    <a:p>
                      <a:endParaRPr lang="en-US" dirty="0"/>
                    </a:p>
                    <a:p>
                      <a:endParaRPr lang="en-US" dirty="0"/>
                    </a:p>
                    <a:p>
                      <a:endParaRPr lang="en-US" dirty="0"/>
                    </a:p>
                    <a:p>
                      <a:endParaRPr lang="en-US" dirty="0"/>
                    </a:p>
                  </a:txBody>
                  <a:tcPr/>
                </a:tc>
                <a:extLst>
                  <a:ext uri="{0D108BD9-81ED-4DB2-BD59-A6C34878D82A}">
                    <a16:rowId xmlns:a16="http://schemas.microsoft.com/office/drawing/2014/main" val="566588442"/>
                  </a:ext>
                </a:extLst>
              </a:tr>
              <a:tr h="1715980">
                <a:tc>
                  <a:txBody>
                    <a:bodyPr/>
                    <a:lstStyle/>
                    <a:p>
                      <a:r>
                        <a:rPr lang="en-US" b="1" dirty="0">
                          <a:solidFill>
                            <a:schemeClr val="bg1"/>
                          </a:solidFill>
                        </a:rPr>
                        <a:t>HOW DOES ARTIFICIAL INTELLIGENCE “LEARN?”</a:t>
                      </a:r>
                    </a:p>
                  </a:txBody>
                  <a:tcPr>
                    <a:solidFill>
                      <a:schemeClr val="accent1"/>
                    </a:solidFill>
                  </a:tcPr>
                </a:tc>
                <a:tc>
                  <a:txBody>
                    <a:bodyPr/>
                    <a:lstStyle/>
                    <a:p>
                      <a:endParaRPr lang="en-US" dirty="0"/>
                    </a:p>
                    <a:p>
                      <a:endParaRPr lang="en-US" dirty="0"/>
                    </a:p>
                    <a:p>
                      <a:endParaRPr lang="en-US" dirty="0"/>
                    </a:p>
                    <a:p>
                      <a:endParaRPr lang="en-US" dirty="0"/>
                    </a:p>
                    <a:p>
                      <a:endParaRPr lang="en-US" dirty="0"/>
                    </a:p>
                  </a:txBody>
                  <a:tcPr/>
                </a:tc>
                <a:extLst>
                  <a:ext uri="{0D108BD9-81ED-4DB2-BD59-A6C34878D82A}">
                    <a16:rowId xmlns:a16="http://schemas.microsoft.com/office/drawing/2014/main" val="1165698911"/>
                  </a:ext>
                </a:extLst>
              </a:tr>
              <a:tr h="1715980">
                <a:tc>
                  <a:txBody>
                    <a:bodyPr/>
                    <a:lstStyle/>
                    <a:p>
                      <a:r>
                        <a:rPr lang="en-US" b="1" dirty="0">
                          <a:solidFill>
                            <a:schemeClr val="bg1"/>
                          </a:solidFill>
                        </a:rPr>
                        <a:t>WHAT MAKES “GENERATIVE AI” UNIQUE?</a:t>
                      </a:r>
                    </a:p>
                  </a:txBody>
                  <a:tcPr>
                    <a:solidFill>
                      <a:schemeClr val="accent1"/>
                    </a:solidFill>
                  </a:tcPr>
                </a:tc>
                <a:tc>
                  <a:txBody>
                    <a:bodyPr/>
                    <a:lstStyle/>
                    <a:p>
                      <a:endParaRPr lang="en-US" dirty="0"/>
                    </a:p>
                    <a:p>
                      <a:endParaRPr lang="en-US" dirty="0"/>
                    </a:p>
                    <a:p>
                      <a:endParaRPr lang="en-US" dirty="0"/>
                    </a:p>
                    <a:p>
                      <a:endParaRPr lang="en-US" dirty="0"/>
                    </a:p>
                    <a:p>
                      <a:endParaRPr lang="en-US" dirty="0"/>
                    </a:p>
                  </a:txBody>
                  <a:tcPr/>
                </a:tc>
                <a:extLst>
                  <a:ext uri="{0D108BD9-81ED-4DB2-BD59-A6C34878D82A}">
                    <a16:rowId xmlns:a16="http://schemas.microsoft.com/office/drawing/2014/main" val="678695657"/>
                  </a:ext>
                </a:extLst>
              </a:tr>
            </a:tbl>
          </a:graphicData>
        </a:graphic>
      </p:graphicFrame>
      <p:pic>
        <p:nvPicPr>
          <p:cNvPr id="7" name="Picture 6">
            <a:extLst>
              <a:ext uri="{FF2B5EF4-FFF2-40B4-BE49-F238E27FC236}">
                <a16:creationId xmlns:a16="http://schemas.microsoft.com/office/drawing/2014/main" id="{440F885A-83B2-47DF-81F0-CB159CCD16D3}"/>
              </a:ext>
            </a:extLst>
          </p:cNvPr>
          <p:cNvPicPr>
            <a:picLocks noChangeAspect="1"/>
          </p:cNvPicPr>
          <p:nvPr/>
        </p:nvPicPr>
        <p:blipFill>
          <a:blip r:embed="rId2"/>
          <a:stretch>
            <a:fillRect/>
          </a:stretch>
        </p:blipFill>
        <p:spPr>
          <a:xfrm>
            <a:off x="343163" y="6168840"/>
            <a:ext cx="1782483" cy="565519"/>
          </a:xfrm>
          <a:prstGeom prst="rect">
            <a:avLst/>
          </a:prstGeom>
        </p:spPr>
      </p:pic>
      <p:pic>
        <p:nvPicPr>
          <p:cNvPr id="7172" name="Picture 4" descr="Artificial Intelligence in the ...">
            <a:extLst>
              <a:ext uri="{FF2B5EF4-FFF2-40B4-BE49-F238E27FC236}">
                <a16:creationId xmlns:a16="http://schemas.microsoft.com/office/drawing/2014/main" id="{0D7A6860-E494-4CE3-BCAB-12AC1DA1C2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163" y="1561631"/>
            <a:ext cx="3043504" cy="441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6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Key Vocabulary</a:t>
            </a:r>
          </a:p>
        </p:txBody>
      </p:sp>
      <p:sp>
        <p:nvSpPr>
          <p:cNvPr id="5" name="TextBox 4">
            <a:extLst>
              <a:ext uri="{FF2B5EF4-FFF2-40B4-BE49-F238E27FC236}">
                <a16:creationId xmlns:a16="http://schemas.microsoft.com/office/drawing/2014/main" id="{23012044-C572-4C74-9E4F-EE86FFD404BC}"/>
              </a:ext>
            </a:extLst>
          </p:cNvPr>
          <p:cNvSpPr txBox="1"/>
          <p:nvPr/>
        </p:nvSpPr>
        <p:spPr>
          <a:xfrm>
            <a:off x="911240" y="1561631"/>
            <a:ext cx="9914894" cy="1569660"/>
          </a:xfrm>
          <a:prstGeom prst="rect">
            <a:avLst/>
          </a:prstGeom>
          <a:noFill/>
        </p:spPr>
        <p:txBody>
          <a:bodyPr wrap="none" rtlCol="0">
            <a:spAutoFit/>
          </a:bodyPr>
          <a:lstStyle/>
          <a:p>
            <a:pPr fontAlgn="base"/>
            <a:r>
              <a:rPr lang="en-US" b="1" dirty="0"/>
              <a:t> </a:t>
            </a:r>
            <a:r>
              <a:rPr lang="en-US" sz="3200" b="1" dirty="0"/>
              <a:t>Artificial Intelligence -</a:t>
            </a:r>
          </a:p>
          <a:p>
            <a:pPr fontAlgn="base"/>
            <a:r>
              <a:rPr lang="en-US" sz="3200" dirty="0"/>
              <a:t>a computer program that can perform tasks that</a:t>
            </a:r>
          </a:p>
          <a:p>
            <a:pPr fontAlgn="base"/>
            <a:r>
              <a:rPr lang="en-US" sz="3200" dirty="0"/>
              <a:t>typically require human intelligence</a:t>
            </a:r>
          </a:p>
        </p:txBody>
      </p:sp>
      <p:pic>
        <p:nvPicPr>
          <p:cNvPr id="6146" name="Picture 2" descr="AI Applications ...">
            <a:extLst>
              <a:ext uri="{FF2B5EF4-FFF2-40B4-BE49-F238E27FC236}">
                <a16:creationId xmlns:a16="http://schemas.microsoft.com/office/drawing/2014/main" id="{66510660-62CE-41A2-97F9-D0219833EE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783" y="3429000"/>
            <a:ext cx="5134594" cy="32554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2246860-2A5D-4FA5-9B7D-204B57B45639}"/>
              </a:ext>
            </a:extLst>
          </p:cNvPr>
          <p:cNvSpPr txBox="1"/>
          <p:nvPr/>
        </p:nvSpPr>
        <p:spPr>
          <a:xfrm>
            <a:off x="5553176" y="3412167"/>
            <a:ext cx="6425042" cy="2554545"/>
          </a:xfrm>
          <a:prstGeom prst="rect">
            <a:avLst/>
          </a:prstGeom>
          <a:noFill/>
        </p:spPr>
        <p:txBody>
          <a:bodyPr wrap="square" rtlCol="0">
            <a:spAutoFit/>
          </a:bodyPr>
          <a:lstStyle/>
          <a:p>
            <a:r>
              <a:rPr lang="en-US" sz="3200" dirty="0"/>
              <a:t>Artificial intelligence learns by </a:t>
            </a:r>
            <a:br>
              <a:rPr lang="en-US" sz="3200" dirty="0"/>
            </a:br>
            <a:r>
              <a:rPr lang="en-US" sz="3200" dirty="0"/>
              <a:t>analyzing </a:t>
            </a:r>
            <a:r>
              <a:rPr lang="en-US" sz="3200" b="1" dirty="0"/>
              <a:t>data</a:t>
            </a:r>
            <a:r>
              <a:rPr lang="en-US" sz="3200" dirty="0"/>
              <a:t>, or information. </a:t>
            </a:r>
            <a:br>
              <a:rPr lang="en-US" sz="3200" dirty="0"/>
            </a:br>
            <a:r>
              <a:rPr lang="en-US" sz="3200" dirty="0"/>
              <a:t>The more data you feed to an AI, the more accurate it can become at completing a task.</a:t>
            </a:r>
          </a:p>
        </p:txBody>
      </p:sp>
      <p:pic>
        <p:nvPicPr>
          <p:cNvPr id="7" name="Picture 6">
            <a:extLst>
              <a:ext uri="{FF2B5EF4-FFF2-40B4-BE49-F238E27FC236}">
                <a16:creationId xmlns:a16="http://schemas.microsoft.com/office/drawing/2014/main" id="{F0D52365-F8CA-4041-95A2-F2C3AAE1F083}"/>
              </a:ext>
            </a:extLst>
          </p:cNvPr>
          <p:cNvPicPr>
            <a:picLocks noChangeAspect="1"/>
          </p:cNvPicPr>
          <p:nvPr/>
        </p:nvPicPr>
        <p:blipFill>
          <a:blip r:embed="rId3"/>
          <a:stretch>
            <a:fillRect/>
          </a:stretch>
        </p:blipFill>
        <p:spPr>
          <a:xfrm>
            <a:off x="10195734" y="6179855"/>
            <a:ext cx="1782483" cy="565519"/>
          </a:xfrm>
          <a:prstGeom prst="rect">
            <a:avLst/>
          </a:prstGeom>
        </p:spPr>
      </p:pic>
    </p:spTree>
    <p:extLst>
      <p:ext uri="{BB962C8B-B14F-4D97-AF65-F5344CB8AC3E}">
        <p14:creationId xmlns:p14="http://schemas.microsoft.com/office/powerpoint/2010/main" val="1465128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9FDE-235D-4D40-8AC9-E8F283748B2D}"/>
              </a:ext>
            </a:extLst>
          </p:cNvPr>
          <p:cNvSpPr>
            <a:spLocks noGrp="1"/>
          </p:cNvSpPr>
          <p:nvPr>
            <p:ph type="title"/>
          </p:nvPr>
        </p:nvSpPr>
        <p:spPr>
          <a:xfrm>
            <a:off x="1066800" y="406400"/>
            <a:ext cx="10058400" cy="626534"/>
          </a:xfrm>
        </p:spPr>
        <p:txBody>
          <a:bodyPr>
            <a:normAutofit fontScale="90000"/>
          </a:bodyPr>
          <a:lstStyle/>
          <a:p>
            <a:r>
              <a:rPr lang="en-US" dirty="0"/>
              <a:t>Is Generative AI Helpful or Harmful?</a:t>
            </a:r>
          </a:p>
        </p:txBody>
      </p:sp>
      <p:sp>
        <p:nvSpPr>
          <p:cNvPr id="4" name="TextBox 3">
            <a:extLst>
              <a:ext uri="{FF2B5EF4-FFF2-40B4-BE49-F238E27FC236}">
                <a16:creationId xmlns:a16="http://schemas.microsoft.com/office/drawing/2014/main" id="{9889771D-85A2-42F4-A5BB-3EB8803326C9}"/>
              </a:ext>
            </a:extLst>
          </p:cNvPr>
          <p:cNvSpPr txBox="1"/>
          <p:nvPr/>
        </p:nvSpPr>
        <p:spPr>
          <a:xfrm>
            <a:off x="1066800" y="1371600"/>
            <a:ext cx="184731"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6C59F47A-4A1B-4AAB-BB66-76825DCC5140}"/>
              </a:ext>
            </a:extLst>
          </p:cNvPr>
          <p:cNvSpPr txBox="1"/>
          <p:nvPr/>
        </p:nvSpPr>
        <p:spPr>
          <a:xfrm>
            <a:off x="376686" y="1136064"/>
            <a:ext cx="11438627" cy="4585871"/>
          </a:xfrm>
          <a:prstGeom prst="rect">
            <a:avLst/>
          </a:prstGeom>
          <a:noFill/>
        </p:spPr>
        <p:txBody>
          <a:bodyPr wrap="square" rtlCol="0">
            <a:spAutoFit/>
          </a:bodyPr>
          <a:lstStyle/>
          <a:p>
            <a:r>
              <a:rPr lang="en-US" sz="2400" i="1" dirty="0"/>
              <a:t>In the video, they mentioned some of the cool things generative AI can do, as well as some of the potential concerns, or things we should look out for when using it. </a:t>
            </a:r>
          </a:p>
          <a:p>
            <a:endParaRPr lang="en-US" sz="2400" i="1" dirty="0"/>
          </a:p>
          <a:p>
            <a:r>
              <a:rPr lang="en-US" sz="2400" i="1" dirty="0"/>
              <a:t>On a Post It Note, answer the following question…</a:t>
            </a:r>
          </a:p>
          <a:p>
            <a:r>
              <a:rPr lang="en-US" sz="2400" i="1" dirty="0"/>
              <a:t>Given what you know, do you think generative AI will be mostly helpful or harmful to society? Pick the side that you agree with </a:t>
            </a:r>
            <a:r>
              <a:rPr lang="en-US" sz="2400" i="1" u="sng" dirty="0"/>
              <a:t>the most</a:t>
            </a:r>
            <a:r>
              <a:rPr lang="en-US" sz="2400" i="1" dirty="0"/>
              <a:t>. Be sure to write at least one reason to support your opinion.</a:t>
            </a:r>
          </a:p>
          <a:p>
            <a:endParaRPr lang="en-US" sz="2800" i="1" dirty="0"/>
          </a:p>
          <a:p>
            <a:r>
              <a:rPr lang="en-US" sz="2400" i="1" dirty="0"/>
              <a:t>Your teacher has placed two pieces of chart paper on the wall – one marked “AI is Helpful” and the other marked “AI is Harmful.” Place your answer on the appropriate chart.</a:t>
            </a:r>
          </a:p>
        </p:txBody>
      </p:sp>
      <p:pic>
        <p:nvPicPr>
          <p:cNvPr id="5" name="Picture 4">
            <a:extLst>
              <a:ext uri="{FF2B5EF4-FFF2-40B4-BE49-F238E27FC236}">
                <a16:creationId xmlns:a16="http://schemas.microsoft.com/office/drawing/2014/main" id="{1A281B6B-F73C-4449-89FC-65A8888F8950}"/>
              </a:ext>
            </a:extLst>
          </p:cNvPr>
          <p:cNvPicPr>
            <a:picLocks noChangeAspect="1"/>
          </p:cNvPicPr>
          <p:nvPr/>
        </p:nvPicPr>
        <p:blipFill>
          <a:blip r:embed="rId2"/>
          <a:stretch>
            <a:fillRect/>
          </a:stretch>
        </p:blipFill>
        <p:spPr>
          <a:xfrm>
            <a:off x="267923" y="6168840"/>
            <a:ext cx="1782483" cy="565519"/>
          </a:xfrm>
          <a:prstGeom prst="rect">
            <a:avLst/>
          </a:prstGeom>
        </p:spPr>
      </p:pic>
      <p:pic>
        <p:nvPicPr>
          <p:cNvPr id="11266" name="Picture 2" descr="Artificial Intelligence (AI ...">
            <a:extLst>
              <a:ext uri="{FF2B5EF4-FFF2-40B4-BE49-F238E27FC236}">
                <a16:creationId xmlns:a16="http://schemas.microsoft.com/office/drawing/2014/main" id="{A05319A3-E212-4E9D-8AA3-FB443B63A7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04702" y="5415917"/>
            <a:ext cx="2619375" cy="1318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793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4996C2-A795-46F9-93BE-0C463FDCD1BC}">
  <ds:schemaRefs>
    <ds:schemaRef ds:uri="http://schemas.microsoft.com/sharepoint/v3/contenttype/forms"/>
  </ds:schemaRefs>
</ds:datastoreItem>
</file>

<file path=customXml/itemProps2.xml><?xml version="1.0" encoding="utf-8"?>
<ds:datastoreItem xmlns:ds="http://schemas.openxmlformats.org/officeDocument/2006/customXml" ds:itemID="{A872F8CF-3688-4B14-A13A-EB7FF46D2F47}">
  <ds:schemaRef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purl.org/dc/dcmitype/"/>
    <ds:schemaRef ds:uri="http://purl.org/dc/terms/"/>
    <ds:schemaRef ds:uri="71af3243-3dd4-4a8d-8c0d-dd76da1f02a5"/>
    <ds:schemaRef ds:uri="http://schemas.microsoft.com/office/infopath/2007/PartnerControls"/>
    <ds:schemaRef ds:uri="16c05727-aa75-4e4a-9b5f-8a80a1165891"/>
    <ds:schemaRef ds:uri="http://www.w3.org/XML/1998/namespace"/>
  </ds:schemaRefs>
</ds:datastoreItem>
</file>

<file path=customXml/itemProps3.xml><?xml version="1.0" encoding="utf-8"?>
<ds:datastoreItem xmlns:ds="http://schemas.openxmlformats.org/officeDocument/2006/customXml" ds:itemID="{75D9C8E3-B635-4963-8B68-3FC691872B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584</Words>
  <Application>Microsoft Office PowerPoint</Application>
  <PresentationFormat>Widescreen</PresentationFormat>
  <Paragraphs>65</Paragraphs>
  <Slides>12</Slides>
  <Notes>1</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Garamond</vt:lpstr>
      <vt:lpstr>Wingdings</vt:lpstr>
      <vt:lpstr>Savon</vt:lpstr>
      <vt:lpstr>What Is AI?</vt:lpstr>
      <vt:lpstr>Essential Question</vt:lpstr>
      <vt:lpstr>Learning Objectives</vt:lpstr>
      <vt:lpstr>What Do You Already Know?</vt:lpstr>
      <vt:lpstr>Key Vocabulary</vt:lpstr>
      <vt:lpstr>Generative AI</vt:lpstr>
      <vt:lpstr>AI Explained</vt:lpstr>
      <vt:lpstr>Key Vocabulary</vt:lpstr>
      <vt:lpstr>Is Generative AI Helpful or Harmful?</vt:lpstr>
      <vt:lpstr>Ways It Could Be Harmful?</vt:lpstr>
      <vt:lpstr>Ways It Could Be Helpful?</vt:lpstr>
      <vt:lpstr>We Are In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2024-09-23T11:39:54Z</dcterms:created>
  <dcterms:modified xsi:type="dcterms:W3CDTF">2024-09-23T14:36:09Z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